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8" r:id="rId3"/>
    <p:sldId id="270" r:id="rId4"/>
    <p:sldId id="257" r:id="rId5"/>
    <p:sldId id="258" r:id="rId6"/>
    <p:sldId id="259" r:id="rId7"/>
    <p:sldId id="260" r:id="rId8"/>
    <p:sldId id="262" r:id="rId9"/>
    <p:sldId id="272" r:id="rId10"/>
    <p:sldId id="264" r:id="rId11"/>
    <p:sldId id="265" r:id="rId12"/>
    <p:sldId id="266" r:id="rId13"/>
    <p:sldId id="267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CD9BD6-2D87-4864-A282-83A7DAA574C6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6DDF93-97E7-4D50-BFE9-F484505C2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7772400" cy="1146175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Step 24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81200"/>
          </a:xfrm>
        </p:spPr>
        <p:txBody>
          <a:bodyPr>
            <a:normAutofit fontScale="92500" lnSpcReduction="10000"/>
          </a:bodyPr>
          <a:lstStyle/>
          <a:p>
            <a:endParaRPr lang="ru-RU" sz="6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Учимся вместе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is it? – </a:t>
            </a: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это?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cliparting.com/wp-content/uploads/2016/06/Question-mark-question-clipart-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600200"/>
            <a:ext cx="6172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228601"/>
            <a:ext cx="7772400" cy="533399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Стр. 88 упр. 7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62000" y="990600"/>
            <a:ext cx="7696200" cy="5410200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is it? 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It is a …(It’s a…)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What is it? - It is a street. (It’s a street)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What is it? - It is a sheep. (It’s a sheep)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What is it? - It is a bag. (It’s a bag)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What is it? - It is a chick. (It’s a chick)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What is it? - It is a bell. (It’s a bell)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What is it? - It is a clock. (It’s a clock)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What is it? - It is a hat. (It’s a hat)</a:t>
            </a:r>
          </a:p>
          <a:p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Стр. 88 упр. 8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reshalka.com/uploads/book/task/72/task/239/dano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1524000"/>
            <a:ext cx="7391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2286000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РТ урок 24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 на стр.87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стр. 87 упр. 5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295400" y="1143000"/>
            <a:ext cx="6705600" cy="52578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 and 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son Finch</a:t>
            </a:r>
          </a:p>
          <a:p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ney and Ch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ley Cook</a:t>
            </a:r>
          </a:p>
          <a:p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don and Dick Fox</a:t>
            </a:r>
          </a:p>
          <a:p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Larry and M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 Ross</a:t>
            </a:r>
          </a:p>
          <a:p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Dan and Ch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ley Sheen</a:t>
            </a:r>
          </a:p>
          <a:p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Sam and B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ney Scott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172200"/>
          </a:xfrm>
        </p:spPr>
        <p:txBody>
          <a:bodyPr>
            <a:normAutofit fontScale="90000"/>
          </a:bodyPr>
          <a:lstStyle/>
          <a:p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>Hickory, </a:t>
            </a:r>
            <a:r>
              <a:rPr lang="en-US" sz="5300" b="1" dirty="0" err="1" smtClean="0">
                <a:latin typeface="Times New Roman" pitchFamily="18" charset="0"/>
                <a:cs typeface="Times New Roman" pitchFamily="18" charset="0"/>
              </a:rPr>
              <a:t>dickory</a:t>
            </a:r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> deep,</a:t>
            </a:r>
            <a:br>
              <a:rPr lang="en-US" sz="5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>I see a sheep.</a:t>
            </a:r>
            <a:br>
              <a:rPr lang="en-US" sz="5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>Hickory, </a:t>
            </a:r>
            <a:r>
              <a:rPr lang="en-US" sz="5300" b="1" dirty="0" err="1" smtClean="0">
                <a:latin typeface="Times New Roman" pitchFamily="18" charset="0"/>
                <a:cs typeface="Times New Roman" pitchFamily="18" charset="0"/>
              </a:rPr>
              <a:t>dickory</a:t>
            </a:r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> dish,</a:t>
            </a:r>
            <a:br>
              <a:rPr lang="en-US" sz="5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>I see a fish.</a:t>
            </a:r>
            <a:br>
              <a:rPr lang="en-US" sz="5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>Hickory, </a:t>
            </a:r>
            <a:r>
              <a:rPr lang="en-US" sz="5300" b="1" dirty="0" err="1" smtClean="0">
                <a:latin typeface="Times New Roman" pitchFamily="18" charset="0"/>
                <a:cs typeface="Times New Roman" pitchFamily="18" charset="0"/>
              </a:rPr>
              <a:t>dickory</a:t>
            </a:r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300" b="1" dirty="0" err="1" smtClean="0">
                <a:latin typeface="Times New Roman" pitchFamily="18" charset="0"/>
                <a:cs typeface="Times New Roman" pitchFamily="18" charset="0"/>
              </a:rPr>
              <a:t>dook</a:t>
            </a:r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en-US" sz="5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>I see a book.</a:t>
            </a:r>
            <a:br>
              <a:rPr lang="en-US" sz="5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>Hickory, </a:t>
            </a:r>
            <a:r>
              <a:rPr lang="en-US" sz="5300" b="1" dirty="0" err="1" smtClean="0">
                <a:latin typeface="Times New Roman" pitchFamily="18" charset="0"/>
                <a:cs typeface="Times New Roman" pitchFamily="18" charset="0"/>
              </a:rPr>
              <a:t>dickory</a:t>
            </a:r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> dick,</a:t>
            </a:r>
            <a:br>
              <a:rPr lang="en-US" sz="5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>I see a chick.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62000" y="152401"/>
            <a:ext cx="7772400" cy="762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62000" y="457200"/>
            <a:ext cx="8077200" cy="6172200"/>
          </a:xfrm>
        </p:spPr>
        <p:txBody>
          <a:bodyPr>
            <a:normAutofit fontScale="92500" lnSpcReduction="10000"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good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хороший</a:t>
            </a:r>
          </a:p>
          <a:p>
            <a:r>
              <a:rPr lang="en-US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bad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плохой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sad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грустный</a:t>
            </a:r>
          </a:p>
          <a:p>
            <a:r>
              <a:rPr lang="en-US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happy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счастливый, радостный</a:t>
            </a:r>
          </a:p>
          <a:p>
            <a:r>
              <a:rPr lang="en-US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funny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смешной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772400" cy="38099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Стр. 84 упр. 1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09600" y="838200"/>
            <a:ext cx="8153400" cy="5715000"/>
          </a:xfrm>
        </p:spPr>
        <p:txBody>
          <a:bodyPr>
            <a:noAutofit/>
          </a:bodyPr>
          <a:lstStyle/>
          <a:p>
            <a:pPr marL="457200" indent="-457200">
              <a:buAutoNum type="arabicParenR"/>
            </a:pP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Max is 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bad</a:t>
            </a:r>
          </a:p>
          <a:p>
            <a:pPr marL="457200" indent="-457200">
              <a:buAutoNum type="arabicParenR"/>
            </a:pP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Molly is 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funny</a:t>
            </a:r>
          </a:p>
          <a:p>
            <a:pPr marL="457200" indent="-457200">
              <a:buAutoNum type="arabicParenR"/>
            </a:pPr>
            <a:r>
              <a:rPr lang="en-US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Froggy</a:t>
            </a: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sad</a:t>
            </a:r>
          </a:p>
          <a:p>
            <a:pPr marL="457200" indent="-457200">
              <a:buAutoNum type="arabicParenR"/>
            </a:pP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Sally is 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good</a:t>
            </a:r>
          </a:p>
          <a:p>
            <a:pPr marL="457200" indent="-457200">
              <a:buAutoNum type="arabicParenR"/>
            </a:pP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Teddy is 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happy</a:t>
            </a:r>
          </a:p>
          <a:p>
            <a:pPr marL="457200" indent="-457200">
              <a:buAutoNum type="arabicParenR"/>
            </a:pP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Tom is 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little</a:t>
            </a:r>
          </a:p>
          <a:p>
            <a:pPr marL="457200" indent="-457200">
              <a:buAutoNum type="arabicParenR"/>
            </a:pP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Foxy is 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red</a:t>
            </a:r>
          </a:p>
          <a:p>
            <a:pPr marL="457200" indent="-457200">
              <a:buAutoNum type="arabicParenR"/>
            </a:pP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Sam is 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big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Стр. 85 упр. 2</a:t>
            </a:r>
            <a:endParaRPr lang="ru-RU" dirty="0"/>
          </a:p>
        </p:txBody>
      </p:sp>
      <p:pic>
        <p:nvPicPr>
          <p:cNvPr id="4" name="Содержимое 3" descr="https://ds05.infourok.ru/uploads/ex/0580/0016d557-39ba1670/img8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914400"/>
            <a:ext cx="7619999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49962"/>
          </a:xfrm>
        </p:spPr>
        <p:txBody>
          <a:bodyPr>
            <a:normAutofit/>
          </a:bodyPr>
          <a:lstStyle/>
          <a:p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oo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= [ʊ]</a:t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book, cook</a:t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ck = [k]</a:t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black, sock</a:t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= [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tʃ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]</a:t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chick, chimp</a:t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br>
              <a:rPr lang="en-US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>
            <a:norm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 = [Ↄ:]</a:t>
            </a:r>
            <a:br>
              <a:rPr lang="en-US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8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[a:]</a:t>
            </a:r>
            <a:r>
              <a:rPr lang="en-US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[a:]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k, B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ney, Ch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ley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[Ↄ:]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don, 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son</a:t>
            </a:r>
            <a:r>
              <a:rPr lang="en-US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[a:]       or = [Ↄ:]</a:t>
            </a:r>
            <a:endParaRPr lang="ru-RU" sz="4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reshalka.com/uploads/book/task/72/task/237/dano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838200"/>
            <a:ext cx="69342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50292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It 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 cat.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кошка. (Это есть кошка)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It 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It’s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258</Words>
  <PresentationFormat>Экран (4:3)</PresentationFormat>
  <Paragraphs>43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Step 24</vt:lpstr>
      <vt:lpstr>Hickory, dickory deep, I see a sheep. Hickory, dickory dish, I see a fish. Hickory, dickory dook, I see a book. Hickory, dickory dick, I see a chick. </vt:lpstr>
      <vt:lpstr>Слайд 3</vt:lpstr>
      <vt:lpstr>Стр. 84 упр. 1</vt:lpstr>
      <vt:lpstr>Стр. 85 упр. 2</vt:lpstr>
      <vt:lpstr>oo = [ʊ] book, cook ck = [k] black, sock ch = [tʃ] chick, chimp or ar</vt:lpstr>
      <vt:lpstr>or = [Ↄ:] ar = [a:]  [a:] Mark, Barney, Charley [Ↄ:] Gordon, Orson </vt:lpstr>
      <vt:lpstr> ar = [a:]       or = [Ↄ:]</vt:lpstr>
      <vt:lpstr>It – это            It is a cat. - Это кошка. (Это есть кошка)   It is = It’s</vt:lpstr>
      <vt:lpstr>What is it? – Что это?</vt:lpstr>
      <vt:lpstr>Стр. 88 упр. 7</vt:lpstr>
      <vt:lpstr>Стр. 88 упр. 8</vt:lpstr>
      <vt:lpstr>Домашнее задание:  РТ урок 24,слова на стр.87 </vt:lpstr>
      <vt:lpstr>стр. 87 упр.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 24</dc:title>
  <dc:creator>Наташа</dc:creator>
  <cp:lastModifiedBy>Наташа</cp:lastModifiedBy>
  <cp:revision>21</cp:revision>
  <dcterms:created xsi:type="dcterms:W3CDTF">2021-12-05T16:22:50Z</dcterms:created>
  <dcterms:modified xsi:type="dcterms:W3CDTF">2021-12-09T17:24:22Z</dcterms:modified>
</cp:coreProperties>
</file>