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970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12.12.2022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12.12.2022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12.12.2022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12.12.2022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57200" y="428604"/>
            <a:ext cx="8458200" cy="314327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800" dirty="0" smtClean="0"/>
              <a:t>Четвертый этап. </a:t>
            </a:r>
            <a:br>
              <a:rPr lang="ru-RU" sz="4800" dirty="0" smtClean="0"/>
            </a:br>
            <a:r>
              <a:rPr lang="ru-RU" sz="4800" dirty="0" smtClean="0"/>
              <a:t>Музыка о Братске.</a:t>
            </a:r>
            <a:br>
              <a:rPr lang="ru-RU" sz="4800" dirty="0" smtClean="0"/>
            </a:br>
            <a:r>
              <a:rPr lang="ru-RU" sz="4800" dirty="0" smtClean="0"/>
              <a:t>Вставьте пропущенные слова в тексты известных песен о нашем городе.  </a:t>
            </a:r>
            <a:endParaRPr lang="ru-RU" sz="4800" dirty="0"/>
          </a:p>
        </p:txBody>
      </p:sp>
      <p:pic>
        <p:nvPicPr>
          <p:cNvPr id="3" name="Picture 2" descr="C:\Users\днс\Desktop\7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14678" y="3929066"/>
            <a:ext cx="2500330" cy="278608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457200" y="500042"/>
            <a:ext cx="8458200" cy="337187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Композитор Александра Николаевна </a:t>
            </a:r>
            <a:r>
              <a:rPr lang="ru-RU" dirty="0" err="1" smtClean="0"/>
              <a:t>Пахмутова</a:t>
            </a:r>
            <a:r>
              <a:rPr lang="ru-RU" dirty="0" smtClean="0"/>
              <a:t>. </a:t>
            </a:r>
            <a:br>
              <a:rPr lang="ru-RU" dirty="0" smtClean="0"/>
            </a:br>
            <a:r>
              <a:rPr lang="ru-RU" dirty="0" smtClean="0"/>
              <a:t>Поэт Николай Николаевич Добронравов.</a:t>
            </a:r>
            <a:br>
              <a:rPr lang="ru-RU" dirty="0" smtClean="0"/>
            </a:br>
            <a:r>
              <a:rPr lang="ru-RU" dirty="0" smtClean="0"/>
              <a:t>Певец Иосиф Кобзон. </a:t>
            </a:r>
            <a:endParaRPr lang="ru-RU" dirty="0"/>
          </a:p>
        </p:txBody>
      </p:sp>
      <p:pic>
        <p:nvPicPr>
          <p:cNvPr id="3074" name="Picture 2" descr="C:\Users\днс\Desktop\ник.jf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3979058"/>
            <a:ext cx="2357454" cy="2593200"/>
          </a:xfrm>
          <a:prstGeom prst="rect">
            <a:avLst/>
          </a:prstGeom>
          <a:noFill/>
        </p:spPr>
      </p:pic>
      <p:pic>
        <p:nvPicPr>
          <p:cNvPr id="3075" name="Picture 3" descr="C:\Users\днс\Desktop\коб.jf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72198" y="4000504"/>
            <a:ext cx="2428877" cy="2428877"/>
          </a:xfrm>
          <a:prstGeom prst="rect">
            <a:avLst/>
          </a:prstGeom>
          <a:noFill/>
        </p:spPr>
      </p:pic>
      <p:pic>
        <p:nvPicPr>
          <p:cNvPr id="3076" name="Picture 4" descr="C:\Users\днс\Desktop\пах.jf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143240" y="4036224"/>
            <a:ext cx="2190752" cy="246459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9</TotalTime>
  <Words>8</Words>
  <PresentationFormat>Экран (4:3)</PresentationFormat>
  <Paragraphs>2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Городская</vt:lpstr>
      <vt:lpstr>Четвертый этап.  Музыка о Братске. Вставьте пропущенные слова в тексты известных песен о нашем городе.  </vt:lpstr>
      <vt:lpstr>Композитор Александра Николаевна Пахмутова.  Поэт Николай Николаевич Добронравов. Певец Иосиф Кобзон.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днс</cp:lastModifiedBy>
  <cp:revision>7</cp:revision>
  <dcterms:created xsi:type="dcterms:W3CDTF">2022-12-10T05:55:37Z</dcterms:created>
  <dcterms:modified xsi:type="dcterms:W3CDTF">2022-12-12T10:04:07Z</dcterms:modified>
</cp:coreProperties>
</file>