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75" r:id="rId3"/>
    <p:sldId id="276" r:id="rId4"/>
    <p:sldId id="277" r:id="rId5"/>
    <p:sldId id="278" r:id="rId6"/>
    <p:sldId id="28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5" y="3140968"/>
            <a:ext cx="7488832" cy="1584176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51520" y="45855"/>
            <a:ext cx="8712968" cy="1180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855"/>
            <a:ext cx="8712968" cy="1180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772816"/>
            <a:ext cx="7560840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8"/>
          <p:cNvSpPr>
            <a:spLocks noGrp="1"/>
          </p:cNvSpPr>
          <p:nvPr>
            <p:ph type="title"/>
          </p:nvPr>
        </p:nvSpPr>
        <p:spPr>
          <a:xfrm>
            <a:off x="0" y="1772816"/>
            <a:ext cx="8712968" cy="118065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Игра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« Четвертый лишний»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4581128"/>
            <a:ext cx="32403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algn="r"/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 старшей группы </a:t>
            </a:r>
          </a:p>
          <a:p>
            <a:pPr algn="r"/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компенсирующей направленности </a:t>
            </a:r>
          </a:p>
          <a:p>
            <a:pPr algn="r"/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 Солнышко»</a:t>
            </a:r>
          </a:p>
          <a:p>
            <a:pPr algn="r"/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Егорова А.В</a:t>
            </a:r>
            <a:endParaRPr lang="ru-RU" b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lise\Desktop\траеспорт\наземный7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39552" y="1700808"/>
            <a:ext cx="3778569" cy="1856074"/>
          </a:xfrm>
          <a:prstGeom prst="rect">
            <a:avLst/>
          </a:prstGeom>
          <a:noFill/>
        </p:spPr>
      </p:pic>
      <p:pic>
        <p:nvPicPr>
          <p:cNvPr id="14339" name="Picture 3" descr="C:\Users\Alise\Desktop\траеспорт\наземный2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364088" y="1628800"/>
            <a:ext cx="2889251" cy="1920400"/>
          </a:xfrm>
          <a:prstGeom prst="rect">
            <a:avLst/>
          </a:prstGeom>
          <a:noFill/>
        </p:spPr>
      </p:pic>
      <p:pic>
        <p:nvPicPr>
          <p:cNvPr id="14340" name="Picture 4" descr="C:\Users\Alise\Desktop\траеспорт\наземный1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971600" y="4221088"/>
            <a:ext cx="2782907" cy="1591067"/>
          </a:xfrm>
          <a:prstGeom prst="rect">
            <a:avLst/>
          </a:prstGeom>
          <a:noFill/>
        </p:spPr>
      </p:pic>
      <p:pic>
        <p:nvPicPr>
          <p:cNvPr id="14341" name="Picture 5" descr="C:\Users\Alise\Desktop\траеспорт\трактор.pn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647535" y="3786190"/>
            <a:ext cx="2255838" cy="2255838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3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3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3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3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3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43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lise\Desktop\траеспорт\водный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187624" y="1844824"/>
            <a:ext cx="2471751" cy="1889925"/>
          </a:xfrm>
          <a:prstGeom prst="rect">
            <a:avLst/>
          </a:prstGeom>
          <a:noFill/>
        </p:spPr>
      </p:pic>
      <p:pic>
        <p:nvPicPr>
          <p:cNvPr id="15363" name="Picture 3" descr="C:\Users\Alise\Desktop\траеспорт\водный1jpg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508104" y="1801552"/>
            <a:ext cx="2357454" cy="1768090"/>
          </a:xfrm>
          <a:prstGeom prst="rect">
            <a:avLst/>
          </a:prstGeom>
          <a:noFill/>
        </p:spPr>
      </p:pic>
      <p:pic>
        <p:nvPicPr>
          <p:cNvPr id="15364" name="Picture 4" descr="C:\Users\Alise\Desktop\траеспорт\водный2jpg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187624" y="4005064"/>
            <a:ext cx="2450583" cy="2128171"/>
          </a:xfrm>
          <a:prstGeom prst="rect">
            <a:avLst/>
          </a:prstGeom>
          <a:noFill/>
        </p:spPr>
      </p:pic>
      <p:pic>
        <p:nvPicPr>
          <p:cNvPr id="15365" name="Picture 5" descr="C:\Users\Alise\Desktop\траеспорт\воздушный3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436096" y="3861048"/>
            <a:ext cx="2998339" cy="2108207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536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Alise\Desktop\траеспорт\метро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065579" y="3645024"/>
            <a:ext cx="1583321" cy="2266224"/>
          </a:xfrm>
          <a:prstGeom prst="rect">
            <a:avLst/>
          </a:prstGeom>
          <a:noFill/>
        </p:spPr>
      </p:pic>
      <p:pic>
        <p:nvPicPr>
          <p:cNvPr id="16387" name="Picture 3" descr="C:\Users\Alise\Desktop\траеспорт\наземный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971600" y="4420646"/>
            <a:ext cx="2940038" cy="1092911"/>
          </a:xfrm>
          <a:prstGeom prst="rect">
            <a:avLst/>
          </a:prstGeom>
          <a:noFill/>
        </p:spPr>
      </p:pic>
      <p:pic>
        <p:nvPicPr>
          <p:cNvPr id="16388" name="Picture 4" descr="C:\Users\Alise\Desktop\траеспорт\наземный5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652120" y="2101070"/>
            <a:ext cx="2282837" cy="1121354"/>
          </a:xfrm>
          <a:prstGeom prst="rect">
            <a:avLst/>
          </a:prstGeom>
          <a:noFill/>
        </p:spPr>
      </p:pic>
      <p:pic>
        <p:nvPicPr>
          <p:cNvPr id="16389" name="Picture 5" descr="C:\Users\Alise\Desktop\траеспорт\наземный4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1187624" y="1484784"/>
            <a:ext cx="2235437" cy="2235437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3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3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3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3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239000" cy="1143000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Alise\Desktop\траеспорт\кран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39552" y="3721182"/>
            <a:ext cx="4176464" cy="2078442"/>
          </a:xfrm>
          <a:prstGeom prst="rect">
            <a:avLst/>
          </a:prstGeom>
          <a:noFill/>
        </p:spPr>
      </p:pic>
      <p:pic>
        <p:nvPicPr>
          <p:cNvPr id="17411" name="Picture 3" descr="C:\Users\Alise\Desktop\траеспорт\наземный3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436096" y="1844824"/>
            <a:ext cx="3011813" cy="1735557"/>
          </a:xfrm>
          <a:prstGeom prst="rect">
            <a:avLst/>
          </a:prstGeom>
          <a:noFill/>
        </p:spPr>
      </p:pic>
      <p:pic>
        <p:nvPicPr>
          <p:cNvPr id="17412" name="Picture 4" descr="C:\Users\Alise\Desktop\траеспорт\наземный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1628800"/>
            <a:ext cx="3562374" cy="2308946"/>
          </a:xfrm>
          <a:prstGeom prst="rect">
            <a:avLst/>
          </a:prstGeom>
          <a:noFill/>
        </p:spPr>
      </p:pic>
      <p:pic>
        <p:nvPicPr>
          <p:cNvPr id="17413" name="Picture 5" descr="C:\Users\Alise\Desktop\траеспорт\наземный7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076056" y="4149080"/>
            <a:ext cx="3356082" cy="16485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4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4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4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artinka-medalka-molodets-dlya-detej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71800" y="1700808"/>
            <a:ext cx="3672408" cy="367240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1953</TotalTime>
  <Words>12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Тема2</vt:lpstr>
      <vt:lpstr>Игра  « Четвертый лишний»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в старшей группе</dc:title>
  <dc:subject>Транспорт. Четвертый лишний.</dc:subject>
  <dc:creator>Александра</dc:creator>
  <cp:lastModifiedBy>Windows User</cp:lastModifiedBy>
  <cp:revision>4</cp:revision>
  <dcterms:created xsi:type="dcterms:W3CDTF">2021-09-06T15:43:03Z</dcterms:created>
  <dcterms:modified xsi:type="dcterms:W3CDTF">2023-04-13T19:53:59Z</dcterms:modified>
</cp:coreProperties>
</file>