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60" r:id="rId3"/>
    <p:sldId id="264" r:id="rId4"/>
    <p:sldId id="262" r:id="rId5"/>
    <p:sldId id="265" r:id="rId6"/>
    <p:sldId id="269" r:id="rId7"/>
    <p:sldId id="267" r:id="rId8"/>
    <p:sldId id="28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3140968"/>
            <a:ext cx="7488832" cy="1584176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72816"/>
            <a:ext cx="756084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4.png"/><Relationship Id="rId10" Type="http://schemas.openxmlformats.org/officeDocument/2006/relationships/image" Target="../media/image35.png"/><Relationship Id="rId4" Type="http://schemas.openxmlformats.org/officeDocument/2006/relationships/image" Target="../media/image31.jpe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91680" y="1988840"/>
            <a:ext cx="54726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</a:t>
            </a:r>
          </a:p>
          <a:p>
            <a:pPr algn="ctr"/>
            <a:r>
              <a:rPr lang="ru-RU" sz="4000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Найди транспорт»</a:t>
            </a:r>
            <a:endParaRPr lang="ru-RU" sz="4000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4581128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старшей группы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компенсирующей направленности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Солнышко»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Егорова А.В</a:t>
            </a:r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ise\Desktop\траеспорт\воздушный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1700808"/>
            <a:ext cx="1562093" cy="1427761"/>
          </a:xfrm>
          <a:prstGeom prst="rect">
            <a:avLst/>
          </a:prstGeom>
          <a:noFill/>
        </p:spPr>
      </p:pic>
      <p:pic>
        <p:nvPicPr>
          <p:cNvPr id="3075" name="Picture 3" descr="C:\Users\Alise\Desktop\траеспорт\воздушный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71600" y="2852936"/>
            <a:ext cx="2012953" cy="1415357"/>
          </a:xfrm>
          <a:prstGeom prst="rect">
            <a:avLst/>
          </a:prstGeom>
          <a:noFill/>
        </p:spPr>
      </p:pic>
      <p:pic>
        <p:nvPicPr>
          <p:cNvPr id="3076" name="Picture 4" descr="C:\Users\Alise\Desktop\траеспорт\воздушный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804248" y="1916832"/>
            <a:ext cx="1356446" cy="1941496"/>
          </a:xfrm>
          <a:prstGeom prst="rect">
            <a:avLst/>
          </a:prstGeom>
          <a:noFill/>
        </p:spPr>
      </p:pic>
      <p:pic>
        <p:nvPicPr>
          <p:cNvPr id="3077" name="Picture 5" descr="C:\Users\Alise\Desktop\траеспорт\воздушный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043608" y="4293096"/>
            <a:ext cx="2276480" cy="1278080"/>
          </a:xfrm>
          <a:prstGeom prst="rect">
            <a:avLst/>
          </a:prstGeom>
          <a:noFill/>
        </p:spPr>
      </p:pic>
      <p:pic>
        <p:nvPicPr>
          <p:cNvPr id="3078" name="Picture 6" descr="C:\Users\Alise\Desktop\траеспорт\водный2jpg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707904" y="2060848"/>
            <a:ext cx="1561297" cy="1355885"/>
          </a:xfrm>
          <a:prstGeom prst="rect">
            <a:avLst/>
          </a:prstGeom>
          <a:noFill/>
        </p:spPr>
      </p:pic>
      <p:pic>
        <p:nvPicPr>
          <p:cNvPr id="3079" name="Picture 7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115616" y="1668417"/>
            <a:ext cx="2187575" cy="813195"/>
          </a:xfrm>
          <a:prstGeom prst="rect">
            <a:avLst/>
          </a:prstGeom>
          <a:noFill/>
        </p:spPr>
      </p:pic>
      <p:pic>
        <p:nvPicPr>
          <p:cNvPr id="3080" name="Picture 8" descr="C:\Users\Alise\Desktop\траеспорт\наземный4.jp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6300192" y="3717032"/>
            <a:ext cx="1808219" cy="1808219"/>
          </a:xfrm>
          <a:prstGeom prst="rect">
            <a:avLst/>
          </a:prstGeom>
          <a:noFill/>
        </p:spPr>
      </p:pic>
      <p:pic>
        <p:nvPicPr>
          <p:cNvPr id="3081" name="Picture 9" descr="C:\Users\Alise\Desktop\траеспорт\водный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3419872" y="3861048"/>
            <a:ext cx="2093919" cy="160103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331640" y="404664"/>
            <a:ext cx="67149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воздушный транспорт</a:t>
            </a:r>
            <a:endParaRPr lang="ru-RU" sz="4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lise\Desktop\траеспорт\воздушный3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15616" y="2852936"/>
            <a:ext cx="2012953" cy="1415357"/>
          </a:xfrm>
          <a:prstGeom prst="rect">
            <a:avLst/>
          </a:prstGeom>
          <a:noFill/>
        </p:spPr>
      </p:pic>
      <p:pic>
        <p:nvPicPr>
          <p:cNvPr id="3076" name="Picture 4" descr="C:\Users\Alise\Desktop\траеспорт\воздушный4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787554" y="2492896"/>
            <a:ext cx="1356446" cy="1941496"/>
          </a:xfrm>
          <a:prstGeom prst="rect">
            <a:avLst/>
          </a:prstGeom>
          <a:noFill/>
        </p:spPr>
      </p:pic>
      <p:pic>
        <p:nvPicPr>
          <p:cNvPr id="3077" name="Picture 5" descr="C:\Users\Alise\Desktop\траеспорт\воздушный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03848" y="4509120"/>
            <a:ext cx="2276480" cy="1278080"/>
          </a:xfrm>
          <a:prstGeom prst="rect">
            <a:avLst/>
          </a:prstGeom>
          <a:noFill/>
        </p:spPr>
      </p:pic>
      <p:pic>
        <p:nvPicPr>
          <p:cNvPr id="3078" name="Picture 6" descr="C:\Users\Alise\Desktop\траеспорт\водный2jpg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00302" y="1340768"/>
            <a:ext cx="1561297" cy="1355885"/>
          </a:xfrm>
          <a:prstGeom prst="rect">
            <a:avLst/>
          </a:prstGeom>
          <a:noFill/>
        </p:spPr>
      </p:pic>
      <p:pic>
        <p:nvPicPr>
          <p:cNvPr id="3079" name="Picture 7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2843808" y="1740425"/>
            <a:ext cx="2187575" cy="813195"/>
          </a:xfrm>
          <a:prstGeom prst="rect">
            <a:avLst/>
          </a:prstGeom>
          <a:noFill/>
        </p:spPr>
      </p:pic>
      <p:pic>
        <p:nvPicPr>
          <p:cNvPr id="3080" name="Picture 8" descr="C:\Users\Alise\Desktop\траеспорт\наземный4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5796136" y="2636912"/>
            <a:ext cx="1808219" cy="1808219"/>
          </a:xfrm>
          <a:prstGeom prst="rect">
            <a:avLst/>
          </a:prstGeom>
          <a:noFill/>
        </p:spPr>
      </p:pic>
      <p:pic>
        <p:nvPicPr>
          <p:cNvPr id="3081" name="Picture 9" descr="C:\Users\Alise\Desktop\траеспорт\водный.jp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419872" y="2780928"/>
            <a:ext cx="2093919" cy="1601031"/>
          </a:xfrm>
          <a:prstGeom prst="rect">
            <a:avLst/>
          </a:prstGeom>
          <a:noFill/>
        </p:spPr>
      </p:pic>
      <p:pic>
        <p:nvPicPr>
          <p:cNvPr id="4098" name="Picture 2" descr="C:\Users\Alise\Desktop\траеспорт\наземный2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6372200" y="4509120"/>
            <a:ext cx="2017737" cy="1341130"/>
          </a:xfrm>
          <a:prstGeom prst="rect">
            <a:avLst/>
          </a:prstGeom>
          <a:noFill/>
        </p:spPr>
      </p:pic>
      <p:pic>
        <p:nvPicPr>
          <p:cNvPr id="4100" name="Picture 4" descr="C:\Users\Alise\Desktop\траеспорт\наземный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71600" y="4581128"/>
            <a:ext cx="1856528" cy="1203305"/>
          </a:xfrm>
          <a:prstGeom prst="rect">
            <a:avLst/>
          </a:prstGeom>
          <a:noFill/>
        </p:spPr>
      </p:pic>
      <p:pic>
        <p:nvPicPr>
          <p:cNvPr id="5122" name="Picture 2" descr="C:\Users\Alise\Desktop\траеспорт\водный1jpg.jpg"/>
          <p:cNvPicPr>
            <a:picLocks noChangeAspect="1" noChangeArrowheads="1"/>
          </p:cNvPicPr>
          <p:nvPr/>
        </p:nvPicPr>
        <p:blipFill>
          <a:blip r:embed="rId11" cstate="email"/>
          <a:stretch>
            <a:fillRect/>
          </a:stretch>
        </p:blipFill>
        <p:spPr bwMode="auto">
          <a:xfrm>
            <a:off x="827584" y="1430493"/>
            <a:ext cx="1741502" cy="130612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259632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водный транспорт</a:t>
            </a:r>
            <a:endParaRPr lang="ru-RU" sz="3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ise\Desktop\траеспорт\воздушный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581907" y="3917136"/>
            <a:ext cx="1562093" cy="1171569"/>
          </a:xfrm>
          <a:prstGeom prst="rect">
            <a:avLst/>
          </a:prstGeom>
          <a:noFill/>
        </p:spPr>
      </p:pic>
      <p:pic>
        <p:nvPicPr>
          <p:cNvPr id="3075" name="Picture 3" descr="C:\Users\Alise\Desktop\траеспорт\воздушный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043608" y="2924944"/>
            <a:ext cx="2012953" cy="1415357"/>
          </a:xfrm>
          <a:prstGeom prst="rect">
            <a:avLst/>
          </a:prstGeom>
          <a:noFill/>
        </p:spPr>
      </p:pic>
      <p:pic>
        <p:nvPicPr>
          <p:cNvPr id="3076" name="Picture 4" descr="C:\Users\Alise\Desktop\траеспорт\воздушный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218694" y="1340768"/>
            <a:ext cx="1356446" cy="1941496"/>
          </a:xfrm>
          <a:prstGeom prst="rect">
            <a:avLst/>
          </a:prstGeom>
          <a:noFill/>
        </p:spPr>
      </p:pic>
      <p:pic>
        <p:nvPicPr>
          <p:cNvPr id="3077" name="Picture 5" descr="C:\Users\Alise\Desktop\траеспорт\воздушный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203848" y="4653136"/>
            <a:ext cx="2276480" cy="1278080"/>
          </a:xfrm>
          <a:prstGeom prst="rect">
            <a:avLst/>
          </a:prstGeom>
          <a:noFill/>
        </p:spPr>
      </p:pic>
      <p:pic>
        <p:nvPicPr>
          <p:cNvPr id="3078" name="Picture 6" descr="C:\Users\Alise\Desktop\траеспорт\водный2jpg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4560142" y="1484784"/>
            <a:ext cx="1561297" cy="1355885"/>
          </a:xfrm>
          <a:prstGeom prst="rect">
            <a:avLst/>
          </a:prstGeom>
          <a:noFill/>
        </p:spPr>
      </p:pic>
      <p:pic>
        <p:nvPicPr>
          <p:cNvPr id="3079" name="Picture 7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547664" y="1740425"/>
            <a:ext cx="2187575" cy="813195"/>
          </a:xfrm>
          <a:prstGeom prst="rect">
            <a:avLst/>
          </a:prstGeom>
          <a:noFill/>
        </p:spPr>
      </p:pic>
      <p:pic>
        <p:nvPicPr>
          <p:cNvPr id="3080" name="Picture 8" descr="C:\Users\Alise\Desktop\траеспорт\наземный4.jp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5436096" y="2708920"/>
            <a:ext cx="1808219" cy="1808219"/>
          </a:xfrm>
          <a:prstGeom prst="rect">
            <a:avLst/>
          </a:prstGeom>
          <a:noFill/>
        </p:spPr>
      </p:pic>
      <p:pic>
        <p:nvPicPr>
          <p:cNvPr id="3081" name="Picture 9" descr="C:\Users\Alise\Desktop\траеспорт\водный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2987824" y="2722285"/>
            <a:ext cx="2093919" cy="1601031"/>
          </a:xfrm>
          <a:prstGeom prst="rect">
            <a:avLst/>
          </a:prstGeom>
          <a:noFill/>
        </p:spPr>
      </p:pic>
      <p:pic>
        <p:nvPicPr>
          <p:cNvPr id="4098" name="Picture 2" descr="C:\Users\Alise\Desktop\траеспорт\наземный2.jpg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5652120" y="4509120"/>
            <a:ext cx="2017737" cy="1341130"/>
          </a:xfrm>
          <a:prstGeom prst="rect">
            <a:avLst/>
          </a:prstGeom>
          <a:noFill/>
        </p:spPr>
      </p:pic>
      <p:pic>
        <p:nvPicPr>
          <p:cNvPr id="4100" name="Picture 4" descr="C:\Users\Alise\Desktop\траеспорт\наземный6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99592" y="4581128"/>
            <a:ext cx="1856528" cy="120330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59632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наземный транспорт</a:t>
            </a:r>
            <a:endParaRPr lang="ru-RU" sz="3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30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15616" y="1732077"/>
            <a:ext cx="2116140" cy="786641"/>
          </a:xfrm>
          <a:prstGeom prst="rect">
            <a:avLst/>
          </a:prstGeom>
          <a:noFill/>
        </p:spPr>
      </p:pic>
      <p:pic>
        <p:nvPicPr>
          <p:cNvPr id="6147" name="Picture 3" descr="C:\Users\Alise\Desktop\траеспорт\наземный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092280" y="4941168"/>
            <a:ext cx="1701786" cy="1131127"/>
          </a:xfrm>
          <a:prstGeom prst="rect">
            <a:avLst/>
          </a:prstGeom>
          <a:noFill/>
        </p:spPr>
      </p:pic>
      <p:pic>
        <p:nvPicPr>
          <p:cNvPr id="6148" name="Picture 4" descr="C:\Users\Alise\Desktop\траеспорт\наземный3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525251" y="1556792"/>
            <a:ext cx="1705024" cy="1705024"/>
          </a:xfrm>
          <a:prstGeom prst="rect">
            <a:avLst/>
          </a:prstGeom>
          <a:noFill/>
        </p:spPr>
      </p:pic>
      <p:pic>
        <p:nvPicPr>
          <p:cNvPr id="6149" name="Picture 5" descr="C:\Users\Alise\Desktop\траеспорт\наземный7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115616" y="4941168"/>
            <a:ext cx="2448272" cy="1202617"/>
          </a:xfrm>
          <a:prstGeom prst="rect">
            <a:avLst/>
          </a:prstGeom>
          <a:noFill/>
        </p:spPr>
      </p:pic>
      <p:pic>
        <p:nvPicPr>
          <p:cNvPr id="6150" name="Picture 6" descr="C:\Users\Alise\Desktop\траеспорт\наземный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3789040"/>
            <a:ext cx="2944037" cy="1908172"/>
          </a:xfrm>
          <a:prstGeom prst="rect">
            <a:avLst/>
          </a:prstGeom>
          <a:noFill/>
        </p:spPr>
      </p:pic>
      <p:pic>
        <p:nvPicPr>
          <p:cNvPr id="6151" name="Picture 7" descr="C:\Users\Alise\Desktop\траеспорт\наземный5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032580" y="2564904"/>
            <a:ext cx="2243276" cy="2243276"/>
          </a:xfrm>
          <a:prstGeom prst="rect">
            <a:avLst/>
          </a:prstGeom>
          <a:noFill/>
        </p:spPr>
      </p:pic>
      <p:pic>
        <p:nvPicPr>
          <p:cNvPr id="6152" name="Picture 8" descr="C:\Users\Alise\Desktop\траеспорт\кран.pn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491880" y="2348880"/>
            <a:ext cx="2628670" cy="1308173"/>
          </a:xfrm>
          <a:prstGeom prst="rect">
            <a:avLst/>
          </a:prstGeom>
          <a:noFill/>
        </p:spPr>
      </p:pic>
      <p:pic>
        <p:nvPicPr>
          <p:cNvPr id="6153" name="Picture 9" descr="C:\Users\Alise\Desktop\траеспорт\воздушный4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7596336" y="3212976"/>
            <a:ext cx="1122417" cy="160652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59632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пассажирский  транспорт</a:t>
            </a:r>
            <a:endParaRPr lang="ru-RU" sz="3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1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28596" y="1533153"/>
            <a:ext cx="2116140" cy="786641"/>
          </a:xfrm>
          <a:prstGeom prst="rect">
            <a:avLst/>
          </a:prstGeom>
          <a:noFill/>
        </p:spPr>
      </p:pic>
      <p:pic>
        <p:nvPicPr>
          <p:cNvPr id="6148" name="Picture 4" descr="C:\Users\Alise\Desktop\траеспорт\наземный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56176" y="1124744"/>
            <a:ext cx="2065064" cy="1705024"/>
          </a:xfrm>
          <a:prstGeom prst="rect">
            <a:avLst/>
          </a:prstGeom>
          <a:noFill/>
        </p:spPr>
      </p:pic>
      <p:pic>
        <p:nvPicPr>
          <p:cNvPr id="6149" name="Picture 5" descr="C:\Users\Alise\Desktop\траеспорт\наземный7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42910" y="5503342"/>
            <a:ext cx="2028836" cy="996586"/>
          </a:xfrm>
          <a:prstGeom prst="rect">
            <a:avLst/>
          </a:prstGeom>
          <a:noFill/>
        </p:spPr>
      </p:pic>
      <p:pic>
        <p:nvPicPr>
          <p:cNvPr id="6152" name="Picture 8" descr="C:\Users\Alise\Desktop\траеспорт\кран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68648" y="4581128"/>
            <a:ext cx="3075352" cy="1962515"/>
          </a:xfrm>
          <a:prstGeom prst="rect">
            <a:avLst/>
          </a:prstGeom>
          <a:noFill/>
        </p:spPr>
      </p:pic>
      <p:pic>
        <p:nvPicPr>
          <p:cNvPr id="7171" name="Picture 3" descr="C:\Users\Alise\Desktop\траеспорт\пожарная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203848" y="4805701"/>
            <a:ext cx="2886933" cy="1792785"/>
          </a:xfrm>
          <a:prstGeom prst="rect">
            <a:avLst/>
          </a:prstGeom>
          <a:noFill/>
        </p:spPr>
      </p:pic>
      <p:pic>
        <p:nvPicPr>
          <p:cNvPr id="7172" name="Picture 4" descr="C:\Users\Alise\Desktop\траеспорт\почта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6516216" y="2636912"/>
            <a:ext cx="2244097" cy="2245313"/>
          </a:xfrm>
          <a:prstGeom prst="rect">
            <a:avLst/>
          </a:prstGeom>
          <a:noFill/>
        </p:spPr>
      </p:pic>
      <p:pic>
        <p:nvPicPr>
          <p:cNvPr id="8194" name="Picture 2" descr="C:\Users\Alise\Desktop\траеспорт\19-191363_bulldozer-excavator-heavy-machinery-construction-cartoon-bulldozer-clipart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3000372"/>
            <a:ext cx="2855872" cy="1699244"/>
          </a:xfrm>
          <a:prstGeom prst="rect">
            <a:avLst/>
          </a:prstGeom>
          <a:noFill/>
        </p:spPr>
      </p:pic>
      <p:pic>
        <p:nvPicPr>
          <p:cNvPr id="8195" name="Picture 3" descr="C:\Users\Alise\Desktop\траеспорт\наземный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596" y="3214686"/>
            <a:ext cx="2522558" cy="1634991"/>
          </a:xfrm>
          <a:prstGeom prst="rect">
            <a:avLst/>
          </a:prstGeom>
          <a:noFill/>
        </p:spPr>
      </p:pic>
      <p:pic>
        <p:nvPicPr>
          <p:cNvPr id="8196" name="Picture 4" descr="C:\Users\Alise\Desktop\траеспорт\ekskavator3.jpg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3059832" y="908720"/>
            <a:ext cx="2184153" cy="218415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15616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грузовой транспорт</a:t>
            </a:r>
            <a:endParaRPr lang="ru-RU" sz="3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1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1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57158" y="2033219"/>
            <a:ext cx="2116140" cy="786641"/>
          </a:xfrm>
          <a:prstGeom prst="rect">
            <a:avLst/>
          </a:prstGeom>
          <a:noFill/>
        </p:spPr>
      </p:pic>
      <p:pic>
        <p:nvPicPr>
          <p:cNvPr id="6147" name="Picture 3" descr="C:\Users\Alise\Desktop\траеспорт\наземный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283968" y="4797152"/>
            <a:ext cx="1701786" cy="1131127"/>
          </a:xfrm>
          <a:prstGeom prst="rect">
            <a:avLst/>
          </a:prstGeom>
          <a:noFill/>
        </p:spPr>
      </p:pic>
      <p:pic>
        <p:nvPicPr>
          <p:cNvPr id="6148" name="Picture 4" descr="C:\Users\Alise\Desktop\траеспорт\наземный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1772816"/>
            <a:ext cx="2443175" cy="1705024"/>
          </a:xfrm>
          <a:prstGeom prst="rect">
            <a:avLst/>
          </a:prstGeom>
          <a:noFill/>
        </p:spPr>
      </p:pic>
      <p:pic>
        <p:nvPicPr>
          <p:cNvPr id="6149" name="Picture 5" descr="C:\Users\Alise\Desktop\траеспорт\наземный7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42910" y="5217590"/>
            <a:ext cx="2028836" cy="996586"/>
          </a:xfrm>
          <a:prstGeom prst="rect">
            <a:avLst/>
          </a:prstGeom>
          <a:noFill/>
        </p:spPr>
      </p:pic>
      <p:pic>
        <p:nvPicPr>
          <p:cNvPr id="6152" name="Picture 8" descr="C:\Users\Alise\Desktop\траеспорт\кран.pn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2699792" y="1484784"/>
            <a:ext cx="2888279" cy="1437369"/>
          </a:xfrm>
          <a:prstGeom prst="rect">
            <a:avLst/>
          </a:prstGeom>
          <a:noFill/>
        </p:spPr>
      </p:pic>
      <p:pic>
        <p:nvPicPr>
          <p:cNvPr id="7170" name="Picture 2" descr="C:\Users\Alise\Desktop\траеспорт\полиция.pn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827584" y="2996952"/>
            <a:ext cx="1778290" cy="1976466"/>
          </a:xfrm>
          <a:prstGeom prst="rect">
            <a:avLst/>
          </a:prstGeom>
          <a:noFill/>
        </p:spPr>
      </p:pic>
      <p:pic>
        <p:nvPicPr>
          <p:cNvPr id="7171" name="Picture 3" descr="C:\Users\Alise\Desktop\траеспорт\пожарная.jp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203848" y="2996952"/>
            <a:ext cx="2886933" cy="1792785"/>
          </a:xfrm>
          <a:prstGeom prst="rect">
            <a:avLst/>
          </a:prstGeom>
          <a:noFill/>
        </p:spPr>
      </p:pic>
      <p:pic>
        <p:nvPicPr>
          <p:cNvPr id="7172" name="Picture 4" descr="C:\Users\Alise\Desktop\траеспорт\почта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6516216" y="3429000"/>
            <a:ext cx="1883862" cy="1596695"/>
          </a:xfrm>
          <a:prstGeom prst="rect">
            <a:avLst/>
          </a:prstGeom>
          <a:noFill/>
        </p:spPr>
      </p:pic>
      <p:pic>
        <p:nvPicPr>
          <p:cNvPr id="7173" name="Picture 5" descr="C:\Users\Alise\Desktop\траеспорт\скорая.png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 rot="19994059">
            <a:off x="6206038" y="4712255"/>
            <a:ext cx="2283120" cy="172401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15616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 специальный  транспорт</a:t>
            </a:r>
            <a:endParaRPr lang="ru-RU" sz="3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7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Открытки с надписью молоде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1628800"/>
            <a:ext cx="3672408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1978</TotalTime>
  <Words>34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для старшей группы</dc:title>
  <dc:subject>Транспорт. Найди транспорт</dc:subject>
  <dc:creator>Александра</dc:creator>
  <cp:lastModifiedBy>Windows User</cp:lastModifiedBy>
  <cp:revision>4</cp:revision>
  <dcterms:created xsi:type="dcterms:W3CDTF">2021-09-06T15:43:03Z</dcterms:created>
  <dcterms:modified xsi:type="dcterms:W3CDTF">2023-04-13T19:49:19Z</dcterms:modified>
</cp:coreProperties>
</file>