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  <p:sldId id="279" r:id="rId3"/>
    <p:sldId id="280" r:id="rId4"/>
    <p:sldId id="282" r:id="rId5"/>
    <p:sldId id="284" r:id="rId6"/>
    <p:sldId id="286" r:id="rId7"/>
    <p:sldId id="28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5" y="3140968"/>
            <a:ext cx="7488832" cy="1584176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772816"/>
            <a:ext cx="7560840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827ED-68DA-4CC6-9388-02B1337FA3AA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64901-7949-4381-8AC6-B94186C5290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«Чья это тень?»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5380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старшей группы 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компенсирующей направленности 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Солнышко»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Егорова А.В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2390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Чья это тень 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Alise\Desktop\траеспорт\тень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557685" y="1791131"/>
            <a:ext cx="1779484" cy="1061160"/>
          </a:xfrm>
          <a:prstGeom prst="rect">
            <a:avLst/>
          </a:prstGeom>
          <a:noFill/>
        </p:spPr>
      </p:pic>
      <p:pic>
        <p:nvPicPr>
          <p:cNvPr id="18435" name="Picture 3" descr="C:\Users\Alise\Desktop\траеспорт\тень12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39552" y="4797152"/>
            <a:ext cx="2343200" cy="1580047"/>
          </a:xfrm>
          <a:prstGeom prst="rect">
            <a:avLst/>
          </a:prstGeom>
          <a:noFill/>
        </p:spPr>
      </p:pic>
      <p:pic>
        <p:nvPicPr>
          <p:cNvPr id="18436" name="Picture 4" descr="C:\Users\Alise\Desktop\траеспорт\тень1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131840" y="4725144"/>
            <a:ext cx="2885917" cy="1570654"/>
          </a:xfrm>
          <a:prstGeom prst="rect">
            <a:avLst/>
          </a:prstGeom>
          <a:noFill/>
        </p:spPr>
      </p:pic>
      <p:pic>
        <p:nvPicPr>
          <p:cNvPr id="18437" name="Picture 5" descr="C:\Users\Alise\Desktop\траеспорт\тень11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300192" y="4584469"/>
            <a:ext cx="2520280" cy="16532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18 -0.11898 L -0.34028 -0.44445 " pathEditMode="relative" ptsTypes="AA">
                                      <p:cBhvr>
                                        <p:cTn id="16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2390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Чья Это тень?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Alise\Desktop\траеспорт\тень такси1jpg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500430" y="1932214"/>
            <a:ext cx="1655763" cy="905983"/>
          </a:xfrm>
          <a:prstGeom prst="rect">
            <a:avLst/>
          </a:prstGeom>
          <a:noFill/>
        </p:spPr>
      </p:pic>
      <p:pic>
        <p:nvPicPr>
          <p:cNvPr id="19459" name="Picture 3" descr="C:\Users\Alise\Desktop\траеспорт\тень такси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39552" y="4581128"/>
            <a:ext cx="2859630" cy="1556347"/>
          </a:xfrm>
          <a:prstGeom prst="rect">
            <a:avLst/>
          </a:prstGeom>
          <a:noFill/>
        </p:spPr>
      </p:pic>
      <p:pic>
        <p:nvPicPr>
          <p:cNvPr id="19460" name="Picture 4" descr="C:\Users\Alise\Desktop\траеспорт\тт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563888" y="4437112"/>
            <a:ext cx="2585744" cy="1696153"/>
          </a:xfrm>
          <a:prstGeom prst="rect">
            <a:avLst/>
          </a:prstGeom>
          <a:noFill/>
        </p:spPr>
      </p:pic>
      <p:pic>
        <p:nvPicPr>
          <p:cNvPr id="19461" name="Picture 5" descr="C:\Users\Alise\Desktop\траеспорт\тттт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300192" y="4437112"/>
            <a:ext cx="2482959" cy="1674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05 -0.04993 L 0.2375 -0.396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Alise\Desktop\траеспорт\тень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571868" y="2007213"/>
            <a:ext cx="1775990" cy="11020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Чья это тень?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Alise\Desktop\траеспорт\тень12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27584" y="4653136"/>
            <a:ext cx="2290652" cy="1538008"/>
          </a:xfrm>
          <a:prstGeom prst="rect">
            <a:avLst/>
          </a:prstGeom>
          <a:noFill/>
        </p:spPr>
      </p:pic>
      <p:pic>
        <p:nvPicPr>
          <p:cNvPr id="18436" name="Picture 4" descr="C:\Users\Alise\Desktop\траеспорт\тень1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419872" y="4797152"/>
            <a:ext cx="2249686" cy="1432582"/>
          </a:xfrm>
          <a:prstGeom prst="rect">
            <a:avLst/>
          </a:prstGeom>
          <a:noFill/>
        </p:spPr>
      </p:pic>
      <p:pic>
        <p:nvPicPr>
          <p:cNvPr id="18437" name="Picture 5" descr="C:\Users\Alise\Desktop\траеспорт\тень11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643702" y="4655401"/>
            <a:ext cx="1649400" cy="14844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96 0.12021 L 0.25296 -0.4054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lise\Desktop\траеспорт\тень4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987824" y="1844824"/>
            <a:ext cx="2955463" cy="14099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Чья это тень?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Alise\Desktop\траеспорт\тень12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55576" y="4653136"/>
            <a:ext cx="2486576" cy="1729170"/>
          </a:xfrm>
          <a:prstGeom prst="rect">
            <a:avLst/>
          </a:prstGeom>
          <a:noFill/>
        </p:spPr>
      </p:pic>
      <p:pic>
        <p:nvPicPr>
          <p:cNvPr id="18436" name="Picture 4" descr="C:\Users\Alise\Desktop\траеспорт\тень1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03848" y="4291446"/>
            <a:ext cx="2921790" cy="1970196"/>
          </a:xfrm>
          <a:prstGeom prst="rect">
            <a:avLst/>
          </a:prstGeom>
          <a:noFill/>
        </p:spPr>
      </p:pic>
      <p:pic>
        <p:nvPicPr>
          <p:cNvPr id="18437" name="Picture 5" descr="C:\Users\Alise\Desktop\траеспорт\тень11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228184" y="4653136"/>
            <a:ext cx="2428860" cy="15466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90661E-6 L -0.03368 -0.3841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Чья это тень?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Alise\Desktop\траеспорт\ттт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230486" y="1693890"/>
            <a:ext cx="1968569" cy="1663101"/>
          </a:xfrm>
          <a:prstGeom prst="rect">
            <a:avLst/>
          </a:prstGeom>
          <a:noFill/>
        </p:spPr>
      </p:pic>
      <p:pic>
        <p:nvPicPr>
          <p:cNvPr id="22531" name="Picture 3" descr="C:\Users\Alise\Desktop\траеспорт\тт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940152" y="4340310"/>
            <a:ext cx="2340263" cy="2106236"/>
          </a:xfrm>
          <a:prstGeom prst="rect">
            <a:avLst/>
          </a:prstGeom>
          <a:noFill/>
        </p:spPr>
      </p:pic>
      <p:pic>
        <p:nvPicPr>
          <p:cNvPr id="22532" name="Picture 4" descr="C:\Users\Alise\Desktop\траеспорт\тттт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75856" y="4725144"/>
            <a:ext cx="2170124" cy="1457083"/>
          </a:xfrm>
          <a:prstGeom prst="rect">
            <a:avLst/>
          </a:prstGeom>
          <a:noFill/>
        </p:spPr>
      </p:pic>
      <p:pic>
        <p:nvPicPr>
          <p:cNvPr id="22533" name="Picture 5" descr="C:\Users\Alise\Desktop\траеспорт\тень такси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416383" y="4676077"/>
            <a:ext cx="2427425" cy="15457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48 0.0118 L -0.33177 -0.3872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rtinka-medalka-molodets-dlya-detej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43808" y="1628800"/>
            <a:ext cx="3672408" cy="367240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1977</TotalTime>
  <Words>32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Тема2</vt:lpstr>
      <vt:lpstr>Игра  «Чья это тень?»</vt:lpstr>
      <vt:lpstr>Чья это тень ?</vt:lpstr>
      <vt:lpstr>Чья Это тень?</vt:lpstr>
      <vt:lpstr>Чья это тень?</vt:lpstr>
      <vt:lpstr>Чья это тень?</vt:lpstr>
      <vt:lpstr>Чья это тень?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для старшей группы</dc:title>
  <dc:subject>Транспорт. Подбери тень.</dc:subject>
  <dc:creator>Александра</dc:creator>
  <cp:lastModifiedBy>Windows User</cp:lastModifiedBy>
  <cp:revision>3</cp:revision>
  <dcterms:created xsi:type="dcterms:W3CDTF">2021-09-06T15:43:03Z</dcterms:created>
  <dcterms:modified xsi:type="dcterms:W3CDTF">2023-04-13T19:52:41Z</dcterms:modified>
</cp:coreProperties>
</file>