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6" r:id="rId2"/>
    <p:sldId id="277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5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7B8E30-5A30-4B6F-9E08-8F57749EF34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651BA2-09C9-4EF8-88EE-90326E2DEC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" y="14684"/>
            <a:ext cx="9156700" cy="68707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736" y="1484784"/>
            <a:ext cx="496855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Мастер – класс: </a:t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>изготовление открытки:</a:t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> «Божья </a:t>
            </a:r>
            <a:r>
              <a:rPr lang="ru-RU" sz="4000" b="1" i="1" dirty="0" smtClean="0">
                <a:solidFill>
                  <a:srgbClr val="0070C0"/>
                </a:solidFill>
              </a:rPr>
              <a:t>коровка»</a:t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 smtClean="0">
                <a:solidFill>
                  <a:srgbClr val="0070C0"/>
                </a:solidFill>
              </a:rPr>
              <a:t/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620688"/>
            <a:ext cx="4176464" cy="554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548680"/>
            <a:ext cx="64807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Поздравляем вас с праздником!!!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latin typeface="Franklin Gothic Medium" pitchFamily="34" charset="0"/>
              </a:rPr>
              <a:t> </a:t>
            </a: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Высоким чувством окрыленный,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Когда-то в давние года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Придумал кто-то день влюбленных,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Никак не ведая тогда,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Что станет этот день любимым,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Желанным праздником в году,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Что Днем святого Валентина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Его с почтеньем назовут.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Улыбки и цветы повсюду,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В любви признанья вновь и вновь...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Так пусть для всех свершится чудо -</a:t>
            </a:r>
            <a:b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Franklin Gothic Medium" pitchFamily="34" charset="0"/>
              </a:rPr>
              <a:t>Пусть миром правит лишь любовь!</a:t>
            </a:r>
            <a:r>
              <a:rPr lang="ru-RU" sz="2400" dirty="0" smtClean="0">
                <a:latin typeface="Franklin Gothic Medium" pitchFamily="34" charset="0"/>
              </a:rPr>
              <a:t/>
            </a:r>
            <a:br>
              <a:rPr lang="ru-RU" sz="2400" dirty="0" smtClean="0">
                <a:latin typeface="Franklin Gothic Medium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819893"/>
            <a:ext cx="763284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3200" i="1" dirty="0" smtClean="0">
                <a:solidFill>
                  <a:srgbClr val="0070C0"/>
                </a:solidFill>
              </a:rPr>
              <a:t>Учить детей изображать в аппликации предметы, состоящие из нескольких частей, определять форму частей (прямоугольная, круглая, треугольная). Уточнять знание цветов. Развивать цветовое восприятие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  <a:r>
              <a:rPr lang="ru-RU" sz="3200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616" y="692696"/>
            <a:ext cx="4176624" cy="5549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648117"/>
            <a:ext cx="4176624" cy="5549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620688"/>
            <a:ext cx="4248472" cy="5644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615" y="692696"/>
            <a:ext cx="4173276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692696"/>
            <a:ext cx="4176464" cy="554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27384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7" y="620688"/>
            <a:ext cx="4190925" cy="5568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Содержимое 3" descr="DSC071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620688"/>
            <a:ext cx="4186708" cy="5562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41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класс:  изготовление открытки:  «Божья коровка»</dc:title>
  <dc:creator>1</dc:creator>
  <cp:lastModifiedBy>Саша Теплякова</cp:lastModifiedBy>
  <cp:revision>11</cp:revision>
  <dcterms:created xsi:type="dcterms:W3CDTF">2014-02-13T12:43:08Z</dcterms:created>
  <dcterms:modified xsi:type="dcterms:W3CDTF">2019-04-14T09:03:21Z</dcterms:modified>
</cp:coreProperties>
</file>