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utocrossingfansite.com/wp-content/uploads/2020/07/Growing-Investment-Stock-Photo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500098" y="0"/>
            <a:ext cx="1028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8643966" cy="92869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Центр развития ребенка – детский сад № 17 г.Россоши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Россошанского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муниципального района Воронежской области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1357298"/>
            <a:ext cx="7183700" cy="53578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Лэпбук «Книга юного экономиста»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Бережнова Н.А.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Колесникова Л.И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pPr algn="r"/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612560" cy="198884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Кармашек «Со сказочными героями в мир экономики»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(картинки, по которым можно беседовать с детьми). Цель: закреплять умение узнавать по картинкам и правильно называть сказки, в которых затрагиваются экономические понятия (труд, обмен, товары и услуги, последовательный процесс производства и пр.).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-20210204-WA001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-396552" y="2348880"/>
            <a:ext cx="4248472" cy="4114775"/>
          </a:xfrm>
        </p:spPr>
      </p:pic>
      <p:pic>
        <p:nvPicPr>
          <p:cNvPr id="9" name="Содержимое 8" descr="IMG-20210208-WA0025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634853"/>
            <a:ext cx="5039543" cy="3818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Настольный театр «Вырежи и поиграй»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>
                <a:solidFill>
                  <a:srgbClr val="000000"/>
                </a:solidFill>
                <a:latin typeface="Georgia"/>
              </a:rPr>
              <a:t>развивать экономический образ мышления;</a:t>
            </a:r>
            <a:br>
              <a:rPr lang="ru-RU" sz="2000" b="1" dirty="0" smtClean="0">
                <a:solidFill>
                  <a:srgbClr val="000000"/>
                </a:solidFill>
                <a:latin typeface="Georgia"/>
              </a:rPr>
            </a:br>
            <a:r>
              <a:rPr lang="ru-RU" sz="2000" b="1" dirty="0" smtClean="0">
                <a:solidFill>
                  <a:srgbClr val="000000"/>
                </a:solidFill>
                <a:latin typeface="Georgia"/>
              </a:rPr>
              <a:t>формировать правильную модель для решения элементарных вопросов, экономических взаимоотношений;</a:t>
            </a:r>
            <a:br>
              <a:rPr lang="ru-RU" sz="2000" b="1" dirty="0" smtClean="0">
                <a:solidFill>
                  <a:srgbClr val="000000"/>
                </a:solidFill>
                <a:latin typeface="Georgia"/>
              </a:rPr>
            </a:br>
            <a:r>
              <a:rPr lang="ru-RU" sz="2000" b="1" dirty="0" smtClean="0">
                <a:solidFill>
                  <a:srgbClr val="000000"/>
                </a:solidFill>
                <a:latin typeface="Georgia"/>
              </a:rPr>
              <a:t>способствует раскрытию личности ребенка, творческого потенциала, его индивидуальности;</a:t>
            </a:r>
            <a:br>
              <a:rPr lang="ru-RU" sz="2000" b="1" dirty="0" smtClean="0">
                <a:solidFill>
                  <a:srgbClr val="000000"/>
                </a:solidFill>
                <a:latin typeface="Georgia"/>
              </a:rPr>
            </a:br>
            <a:r>
              <a:rPr lang="ru-RU" sz="2000" b="1" dirty="0" smtClean="0">
                <a:solidFill>
                  <a:srgbClr val="000000"/>
                </a:solidFill>
                <a:latin typeface="Georgia"/>
              </a:rPr>
              <a:t>развивает речь и ее выразительность;</a:t>
            </a:r>
            <a:r>
              <a:rPr lang="ru-RU" sz="1600" dirty="0" smtClean="0">
                <a:solidFill>
                  <a:srgbClr val="000000"/>
                </a:solidFill>
                <a:latin typeface="Georgia"/>
              </a:rPr>
              <a:t/>
            </a:r>
            <a:br>
              <a:rPr lang="ru-RU" sz="1600" dirty="0" smtClean="0">
                <a:solidFill>
                  <a:srgbClr val="000000"/>
                </a:solidFill>
                <a:latin typeface="Georgia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IMG-20210204-WA001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04864"/>
            <a:ext cx="3347864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Содержимое 11" descr="IMG-20210208-WA002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3643306" y="2204864"/>
            <a:ext cx="3048021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2214554"/>
            <a:ext cx="3043146" cy="4382798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5659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8640"/>
            <a:ext cx="8286808" cy="20162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«Монополия»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Сформировать навык экономического мышления и рационального использования ресурсов. -Формировать у детей умения соотносить число денежному эквиваленту, формирование логической связи "мысль-действие-результат«, способствовать формированию четкому представлению детей, что для достижения поставленной ими цели необходимо продумать тактику своего поведения; содействовать умению рационально распределять свой капитал.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-20210204-WA001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14563"/>
            <a:ext cx="3923928" cy="391160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IMG-20210204-WA002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2214562"/>
            <a:ext cx="4499993" cy="4238773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684584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20688"/>
            <a:ext cx="8229600" cy="173673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по использованию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 финансовую тему — уникальная разработка для воспитателя, которую можно использовать не только на занятиях, но и для индивидуальной работы с детьми. К этому интерактивному пособию ребятам захочется возвращаться снова и снова. Ведь это не просто папка или книжка, а целый микромир экономики внутри.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Verdana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Verdana"/>
              </a:rPr>
            </a:br>
            <a:endParaRPr lang="ru-RU" dirty="0"/>
          </a:p>
        </p:txBody>
      </p:sp>
      <p:pic>
        <p:nvPicPr>
          <p:cNvPr id="6" name="Содержимое 5" descr="IMG-20210204-WA002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t="6314" r="3191" b="18555"/>
          <a:stretch>
            <a:fillRect/>
          </a:stretch>
        </p:blipFill>
        <p:spPr>
          <a:xfrm>
            <a:off x="1979712" y="2643182"/>
            <a:ext cx="5544616" cy="402617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0000"/>
            </a:solidFill>
            <a:miter lim="800000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642974" y="0"/>
            <a:ext cx="10543566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0" y="188640"/>
            <a:ext cx="9612560" cy="6669360"/>
          </a:xfrm>
        </p:spPr>
        <p:txBody>
          <a:bodyPr>
            <a:normAutofit fontScale="77500" lnSpcReduction="20000"/>
          </a:bodyPr>
          <a:lstStyle/>
          <a:p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 из современных направлений в дошкольной педагогике — это финансовое просвещение детей. Ведь дети, так или иначе, оказываются вовлечёнными в экономическую жизнь семьи: ходят с родителями в магазины, сталкиваются с рекламой, понимают, что их родители зарабатывают деньги, чтобы покупать товары и услуги. Задача воспитателя детского сада — преподнести элементарные финансовые понятия в максимально доступной и увлекательной форме. Для этой цели можно создать своими руками замечательное интерактивное пособие — лэпбук.</a:t>
            </a:r>
          </a:p>
          <a:p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Лэпбук – новая форма организации образовательной деятельности для развития познавательной активности детей и развития самостоятельности. Это интерактивная папка для детей на заданную тему, то есть самодельная книжка – копилка и книжка-сокровищница.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Методическая ценность: 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Универсальное развивающее пособие для организации самостоятельной, индивидуальной и совместной деятельности педагога и детей.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Возможность использования: 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деятельность, самостоятельная деятельность, НОД, прогулка, индивидуальная работа.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Аннотация: 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лэпбук «Книга юного экономиста» представляет собой папку-раскладушку в форме копилки -поросёнка. На страницах </a:t>
            </a:r>
            <a:r>
              <a:rPr lang="ru-RU" sz="2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имеются различные кармашки, карточки, конверты, в которых собрана информация по теме.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записка: 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лэпбук «Книга юного экономиста» предназначено для детей старшего дошкольного возраста. Содержание </a:t>
            </a:r>
            <a:r>
              <a:rPr lang="ru-RU" sz="2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можно пополнять и усложнять.</a:t>
            </a:r>
            <a:b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Данное пособие является средством развивающего обучения, предполагает использование современных технологий: технологии организации коллективной творческой деятельности, коммуникативных технологий, игровых технологий.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642974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57224" y="285728"/>
            <a:ext cx="1357322" cy="40696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09" name="Picture 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9628" b="9628"/>
          <a:stretch>
            <a:fillRect/>
          </a:stretch>
        </p:blipFill>
        <p:spPr bwMode="auto">
          <a:xfrm>
            <a:off x="5500694" y="1357298"/>
            <a:ext cx="4687930" cy="401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0" y="620688"/>
            <a:ext cx="6429420" cy="157163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Лэпбук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«Книга юного экономиста»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направлен на экономическое воспитание детей, формирование финансовой грамотности и расширение их представлений о бюджете, деньгах, товарах и услугах.</a:t>
            </a: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285720" y="1714488"/>
            <a:ext cx="2786082" cy="5715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</p:txBody>
      </p:sp>
      <p:sp>
        <p:nvSpPr>
          <p:cNvPr id="10" name="Текст 7"/>
          <p:cNvSpPr txBox="1">
            <a:spLocks/>
          </p:cNvSpPr>
          <p:nvPr/>
        </p:nvSpPr>
        <p:spPr>
          <a:xfrm>
            <a:off x="642910" y="5143512"/>
            <a:ext cx="9286940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7"/>
          <p:cNvSpPr txBox="1">
            <a:spLocks/>
          </p:cNvSpPr>
          <p:nvPr/>
        </p:nvSpPr>
        <p:spPr>
          <a:xfrm>
            <a:off x="-142908" y="2285992"/>
            <a:ext cx="6429420" cy="15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7"/>
          <p:cNvSpPr txBox="1">
            <a:spLocks/>
          </p:cNvSpPr>
          <p:nvPr/>
        </p:nvSpPr>
        <p:spPr>
          <a:xfrm>
            <a:off x="-396552" y="2204864"/>
            <a:ext cx="6192688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-познакомить детей с историей возникновения денег, развивать воображение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детей, учить их думать, развивать творческие способности;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закрепить название денег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«рубль»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«копейка»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-учить детей практически осуществлять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«процесс обмена»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-развивать экономический кругозор; куда уходить деньги; как экономить деньги;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-развивать логическое и нестандартное мышление,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-развивать познавательный интерес, мышление, память, внимание и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воображение;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развивать речь детей, обогащать словарный запас.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копейки,рубль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воспитывать уважение к людям труда, бережное отношение к деньгам.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40552" cy="119675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Verdana"/>
              </a:rPr>
              <a:t>Информационное наполнение </a:t>
            </a:r>
            <a:r>
              <a:rPr lang="ru-RU" sz="2400" dirty="0" err="1" smtClean="0">
                <a:solidFill>
                  <a:srgbClr val="FF0000"/>
                </a:solidFill>
                <a:latin typeface="Verdana"/>
              </a:rPr>
              <a:t>лэпбука</a:t>
            </a:r>
            <a:r>
              <a:rPr lang="ru-RU" sz="2400" dirty="0" smtClean="0">
                <a:solidFill>
                  <a:srgbClr val="FF0000"/>
                </a:solidFill>
                <a:latin typeface="Verdana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496" b="1496"/>
          <a:stretch>
            <a:fillRect/>
          </a:stretch>
        </p:blipFill>
        <p:spPr bwMode="auto">
          <a:xfrm>
            <a:off x="-540568" y="2276872"/>
            <a:ext cx="3540362" cy="432048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323223" y="3820522"/>
            <a:ext cx="2596849" cy="2956816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700808"/>
            <a:ext cx="3757526" cy="475252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1196752"/>
            <a:ext cx="2832781" cy="257829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496" b="1496"/>
          <a:stretch>
            <a:fillRect/>
          </a:stretch>
        </p:blipFill>
        <p:spPr bwMode="auto">
          <a:xfrm>
            <a:off x="142844" y="2285992"/>
            <a:ext cx="4069116" cy="4383368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7030A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857356" y="1571612"/>
            <a:ext cx="7827212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Стихотворение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«Мы живём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привычной жизнью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заучивание стихотворения, с помощью карточек</a:t>
            </a: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к нему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39552" y="1000108"/>
            <a:ext cx="9217024" cy="5715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spcBef>
                <a:spcPct val="0"/>
              </a:spcBef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Игра 1 «Какие бывают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деньги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?»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детей о купюрах разных стран.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357166"/>
            <a:ext cx="9828584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Игра 1 «Где хранятся деньги ?»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закреплять знания детей о том, где можно хранить деньги.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276872"/>
            <a:ext cx="4244054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7030A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28596" y="642918"/>
            <a:ext cx="8572560" cy="107157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 Что нельзя и что можно купить за деньги»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формирование понимания того, что не все покупается за деньги; главные ценности- отношения, окружающий мир, моральные ценности, радость и любовь близких людей – за деньги не купишь.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-252536" y="2132856"/>
            <a:ext cx="3312368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E:\Луиза\умная книга Экономиста\IMG-20210208-WA00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916832"/>
            <a:ext cx="2952771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060848"/>
            <a:ext cx="3364973" cy="449418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500034" y="0"/>
            <a:ext cx="8286808" cy="1928802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– лото « Заветные желания»</a:t>
            </a:r>
          </a:p>
          <a:p>
            <a:pPr algn="ct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Цель:  закрепление названий предметов, распределение карточек на тематические группы; Корригировать умение анализировать, сопоставлять, делать выводы. Упражнять в диалогической речи, закрепить умение отвечать на вопросы.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G-20210208-WA001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772816"/>
            <a:ext cx="5183559" cy="460851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7030A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IMG-20210204-WA0027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-252536" y="1628800"/>
            <a:ext cx="4286280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7030A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714412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 «Сделай монетку своими руками»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5482952" cy="63976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научить детей, используя алгоритм , изготавливать монеты, разным номиналом.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Содержимое 15" descr="IMG-20210204-WA00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-468560" y="2564904"/>
            <a:ext cx="3238523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Содержимое 18" descr="IMG-20210208-WA0009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rcRect l="13393"/>
          <a:stretch>
            <a:fillRect/>
          </a:stretch>
        </p:blipFill>
        <p:spPr>
          <a:xfrm>
            <a:off x="2915816" y="2636912"/>
            <a:ext cx="2859800" cy="3019186"/>
          </a:xfrm>
          <a:ln w="9525">
            <a:solidFill>
              <a:schemeClr val="accent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124744"/>
            <a:ext cx="3051424" cy="30072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437112"/>
            <a:ext cx="4104456" cy="211351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https://www.free-wallpapers.su/data/media/18/tex0158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-900608" y="0"/>
            <a:ext cx="109728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-540568" y="-459432"/>
            <a:ext cx="5832648" cy="29523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Кармашек «Пословицы и поговорки».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познакомить детей с пословицами и поговорками народов разных стран.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Кармашек «Загадки».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познакомить с загадками, про деньги, финансы, бюджет и 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IMG-20210204-WA00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-252536" y="2635448"/>
            <a:ext cx="4749924" cy="3889896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C0000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652120" y="620689"/>
            <a:ext cx="4043362" cy="1152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Разворот «Копилки».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познакомить детей с разного рода копилками.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IMG-20210204-WA0008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5451140" y="2261828"/>
            <a:ext cx="4539729" cy="3993753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C00000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</TotalTime>
  <Words>362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казенное дошкольное образовательное учреждение  Центр развития ребенка – детский сад № 17 г.Россоши  Россошанского муниципального района Воронежской области </vt:lpstr>
      <vt:lpstr>Слайд 2</vt:lpstr>
      <vt:lpstr>ЦЕЛЬ:</vt:lpstr>
      <vt:lpstr>Информационное наполнение лэпбука:</vt:lpstr>
      <vt:lpstr>Слайд 5</vt:lpstr>
      <vt:lpstr>Слайд 6</vt:lpstr>
      <vt:lpstr>Слайд 7</vt:lpstr>
      <vt:lpstr>Мастер-класс «Сделай монетку своими руками» </vt:lpstr>
      <vt:lpstr>Слайд 9</vt:lpstr>
      <vt:lpstr>Слайд 10</vt:lpstr>
      <vt:lpstr>Настольный театр «Вырежи и поиграй» Цель: развивать экономический образ мышления; формировать правильную модель для решения элементарных вопросов, экономических взаимоотношений; способствует раскрытию личности ребенка, творческого потенциала, его индивидуальности; развивает речь и ее выразительность; </vt:lpstr>
      <vt:lpstr>Игра «Монополия»  Цель: Сформировать навык экономического мышления и рационального использования ресурсов. -Формировать у детей умения соотносить число денежному эквиваленту, формирование логической связи "мысль-действие-результат«, способствовать формированию четкому представлению детей, что для достижения поставленной ими цели необходимо продумать тактику своего поведения; содействовать умению рационально распределять свой капитал. </vt:lpstr>
      <vt:lpstr>Рекомендации по использованию Лэпбук на финансовую тему — уникальная разработка для воспитателя, которую можно использовать не только на занятиях, но и для индивидуальной работы с детьми. К этому интерактивному пособию ребятам захочется возвращаться снова и снова. Ведь это не просто папка или книжка, а целый микромир экономики внутри.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Центр развития ребенка – детский сад № 17 г.Россоши Россошанского муниципального района Воронежской области </dc:title>
  <dc:creator>Admin</dc:creator>
  <cp:lastModifiedBy>Nataliya</cp:lastModifiedBy>
  <cp:revision>65</cp:revision>
  <dcterms:created xsi:type="dcterms:W3CDTF">2021-02-18T16:50:25Z</dcterms:created>
  <dcterms:modified xsi:type="dcterms:W3CDTF">2022-02-12T12:51:04Z</dcterms:modified>
</cp:coreProperties>
</file>