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" initials="1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4" autoAdjust="0"/>
  </p:normalViewPr>
  <p:slideViewPr>
    <p:cSldViewPr>
      <p:cViewPr varScale="1">
        <p:scale>
          <a:sx n="87" d="100"/>
          <a:sy n="87" d="100"/>
        </p:scale>
        <p:origin x="96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DE39B-40F5-47A8-9277-98FCCD5A489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E8A4E-173D-4D0B-A987-724E839469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DE39B-40F5-47A8-9277-98FCCD5A489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E8A4E-173D-4D0B-A987-724E839469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DE39B-40F5-47A8-9277-98FCCD5A489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E8A4E-173D-4D0B-A987-724E839469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DE39B-40F5-47A8-9277-98FCCD5A489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E8A4E-173D-4D0B-A987-724E839469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DE39B-40F5-47A8-9277-98FCCD5A489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E8A4E-173D-4D0B-A987-724E839469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DE39B-40F5-47A8-9277-98FCCD5A489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E8A4E-173D-4D0B-A987-724E839469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DE39B-40F5-47A8-9277-98FCCD5A489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E8A4E-173D-4D0B-A987-724E839469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DE39B-40F5-47A8-9277-98FCCD5A489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E8A4E-173D-4D0B-A987-724E839469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DE39B-40F5-47A8-9277-98FCCD5A489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E8A4E-173D-4D0B-A987-724E839469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DE39B-40F5-47A8-9277-98FCCD5A489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E8A4E-173D-4D0B-A987-724E839469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DE39B-40F5-47A8-9277-98FCCD5A489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E8A4E-173D-4D0B-A987-724E839469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DE39B-40F5-47A8-9277-98FCCD5A489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E8A4E-173D-4D0B-A987-724E839469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1412776"/>
            <a:ext cx="80608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 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486400" y="500122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Подготовила</a:t>
            </a:r>
          </a:p>
          <a:p>
            <a:r>
              <a:rPr lang="ru-RU" dirty="0">
                <a:solidFill>
                  <a:schemeClr val="bg1"/>
                </a:solidFill>
              </a:rPr>
              <a:t>Воспитатель </a:t>
            </a:r>
            <a:r>
              <a:rPr lang="ru-RU" dirty="0" smtClean="0">
                <a:solidFill>
                  <a:schemeClr val="bg1"/>
                </a:solidFill>
              </a:rPr>
              <a:t>Жданова Т .С</a:t>
            </a:r>
            <a:r>
              <a:rPr lang="ru-RU" dirty="0" smtClean="0"/>
              <a:t>МБДОУ </a:t>
            </a:r>
            <a:r>
              <a:rPr lang="ru-RU" dirty="0"/>
              <a:t>48</a:t>
            </a:r>
          </a:p>
          <a:p>
            <a:r>
              <a:rPr lang="ru-RU" dirty="0"/>
              <a:t>Жданова Т С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C:\Documents and Settings\Admin\Рабочий стол\категория\normal_74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15475" cy="7143750"/>
          </a:xfrm>
          <a:prstGeom prst="rect">
            <a:avLst/>
          </a:prstGeom>
          <a:noFill/>
        </p:spPr>
      </p:pic>
      <p:pic>
        <p:nvPicPr>
          <p:cNvPr id="5" name="Рисунок 4" descr="422a378f66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2780928"/>
            <a:ext cx="4590653" cy="3814947"/>
          </a:xfrm>
          <a:prstGeom prst="rect">
            <a:avLst/>
          </a:prstGeom>
        </p:spPr>
      </p:pic>
      <p:pic>
        <p:nvPicPr>
          <p:cNvPr id="6" name="Рисунок 5" descr="0c1880ffcc666bbc9572e70308237cc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81401" y="2060848"/>
            <a:ext cx="4162599" cy="32383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71800" y="548680"/>
            <a:ext cx="36850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chemeClr val="bg1">
                    <a:lumMod val="95000"/>
                  </a:schemeClr>
                </a:solidFill>
              </a:rPr>
              <a:t>С</a:t>
            </a:r>
            <a:r>
              <a:rPr lang="ru-RU" sz="6000" b="1" dirty="0" smtClean="0">
                <a:solidFill>
                  <a:schemeClr val="bg1">
                    <a:lumMod val="95000"/>
                  </a:schemeClr>
                </a:solidFill>
              </a:rPr>
              <a:t>озвездия</a:t>
            </a:r>
            <a:endParaRPr lang="ru-RU" sz="60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0072" y="5589240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Созвездие «Большая медведица»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8" descr="C:\Documents and Settings\Admin\Рабочий стол\категория\normal_74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15475" cy="7143750"/>
          </a:xfrm>
          <a:prstGeom prst="rect">
            <a:avLst/>
          </a:prstGeom>
          <a:noFill/>
        </p:spPr>
      </p:pic>
      <p:pic>
        <p:nvPicPr>
          <p:cNvPr id="9" name="Рисунок 8" descr="0001-001-Igra-o-kosmose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332656"/>
            <a:ext cx="6192688" cy="630299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C:\Documents and Settings\Admin\Рабочий стол\категория\normal_74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15475" cy="7143750"/>
          </a:xfrm>
          <a:prstGeom prst="rect">
            <a:avLst/>
          </a:prstGeom>
          <a:noFill/>
        </p:spPr>
      </p:pic>
      <p:pic>
        <p:nvPicPr>
          <p:cNvPr id="6" name="Рисунок 5" descr="gaga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492896"/>
            <a:ext cx="4464496" cy="37195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764704"/>
            <a:ext cx="92170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12 апреля 1961 года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Юрий Гагарин </a:t>
            </a:r>
            <a:r>
              <a:rPr lang="ru-RU" sz="3200" dirty="0" smtClean="0">
                <a:solidFill>
                  <a:schemeClr val="bg1"/>
                </a:solidFill>
              </a:rPr>
              <a:t>впервые 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в мире совершил полет на космическом 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корабле «Восток»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2053" name="Picture 5" descr="C:\Documents and Settings\Admin\Рабочий стол\категория\0_2e60c_183c84bd_-1-L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348880"/>
            <a:ext cx="3384376" cy="4648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C:\Documents and Settings\Admin\Рабочий стол\категория\normal_74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515475" cy="7143750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категория\41158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012871"/>
            <a:ext cx="3335064" cy="4845129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Рабочий стол\категория\ef555fbd45_1151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132856"/>
            <a:ext cx="4546798" cy="454679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43314" y="836712"/>
            <a:ext cx="77588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ВАЛЕНТИНА ТЕРЕШКОВА </a:t>
            </a:r>
            <a:r>
              <a:rPr lang="ru-RU" sz="2000" b="1" dirty="0" smtClean="0">
                <a:solidFill>
                  <a:schemeClr val="bg1"/>
                </a:solidFill>
              </a:rPr>
              <a:t>– ПЕРВАЯ В МИРЕ ЖЕНЩИНА-КОСМОНАВТ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16 ИЮНЯ 1963 ГОДА НА КОСМИЧЕСКОМ КОРАБЛЕ «ВОСТОК-6»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 ОНА ОТПРАВИЛАСЬ В КОСМОС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8" descr="C:\Documents and Settings\Admin\Рабочий стол\категория\normal_74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15475" cy="7143750"/>
          </a:xfrm>
          <a:prstGeom prst="rect">
            <a:avLst/>
          </a:prstGeom>
          <a:noFill/>
        </p:spPr>
      </p:pic>
      <p:pic>
        <p:nvPicPr>
          <p:cNvPr id="11" name="Рисунок 10" descr="1311439865_raketa_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2060848"/>
            <a:ext cx="4608512" cy="3456384"/>
          </a:xfrm>
          <a:prstGeom prst="rect">
            <a:avLst/>
          </a:prstGeom>
        </p:spPr>
      </p:pic>
      <p:pic>
        <p:nvPicPr>
          <p:cNvPr id="12" name="Рисунок 11" descr="Vostok_spacecraf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3659150"/>
            <a:ext cx="4248472" cy="31988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7544" y="764704"/>
            <a:ext cx="8676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КОСМИЧЕСКИЙ КОРАБЛЬ «ВОСТОК»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8" descr="C:\Documents and Settings\Admin\Рабочий стол\категория\normal_74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15475" cy="7143750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категория\213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276872"/>
            <a:ext cx="4646917" cy="316835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475656" y="908720"/>
            <a:ext cx="66967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КОСМИЧЕСКИЕ КОРАБЛИ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600" y="5589240"/>
            <a:ext cx="2238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«СОЮЗ»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102" name="Picture 6" descr="C:\Documents and Settings\Admin\Рабочий стол\категория\energiya-buran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005064"/>
            <a:ext cx="4590969" cy="306266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588224" y="3284984"/>
            <a:ext cx="18498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«БУРАН»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8" descr="C:\Documents and Settings\Admin\Рабочий стол\категория\normal_74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15475" cy="71437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11560" y="548680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19 августа 1960 г.собаки Белка и Стрелка, </a:t>
            </a:r>
          </a:p>
          <a:p>
            <a:r>
              <a:rPr lang="ru-RU" sz="2400" b="1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а вместе с ними - 40 мышей, 2 крысы, различные мухи, растения и микроорганизмы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17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раз облетели</a:t>
            </a:r>
          </a:p>
          <a:p>
            <a:r>
              <a:rPr lang="ru-RU" sz="2400" b="1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вокруг Земли и приземлились.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8" name="Рисунок 7" descr="0008-007-Naz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708920"/>
            <a:ext cx="4383024" cy="3744416"/>
          </a:xfrm>
          <a:prstGeom prst="rect">
            <a:avLst/>
          </a:prstGeom>
        </p:spPr>
      </p:pic>
      <p:pic>
        <p:nvPicPr>
          <p:cNvPr id="9" name="Рисунок 8" descr="1282304470_3262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00142" y="1988840"/>
            <a:ext cx="3843858" cy="446449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47664" y="6504057"/>
            <a:ext cx="1368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СТРЕЛКА</a:t>
            </a:r>
          </a:p>
          <a:p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44208" y="6525344"/>
            <a:ext cx="1056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БЕЛКА</a:t>
            </a:r>
            <a:endParaRPr lang="ru-RU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C:\Documents and Settings\Admin\Рабочий стол\категория\normal_74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15475" cy="7143750"/>
          </a:xfrm>
          <a:prstGeom prst="rect">
            <a:avLst/>
          </a:prstGeom>
          <a:noFill/>
        </p:spPr>
      </p:pic>
      <p:pic>
        <p:nvPicPr>
          <p:cNvPr id="5" name="Рисунок 4" descr="poznavatelnye-pazly-solnechnaya-siste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7" y="692696"/>
            <a:ext cx="7358481" cy="57606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C:\Documents and Settings\Admin\Рабочий стол\категория\normal_74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15475" cy="7143750"/>
          </a:xfrm>
          <a:prstGeom prst="rect">
            <a:avLst/>
          </a:prstGeom>
          <a:noFill/>
        </p:spPr>
      </p:pic>
      <p:pic>
        <p:nvPicPr>
          <p:cNvPr id="5" name="Рисунок 4" descr="look.com.ua-342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556792"/>
            <a:ext cx="6876256" cy="51571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9" y="476672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>
                    <a:lumMod val="95000"/>
                  </a:schemeClr>
                </a:solidFill>
              </a:rPr>
              <a:t>ЗЕМЛЯ – ПЛАНЕТА, НА КОТОРОЙ МЫ ЖИВЕМ</a:t>
            </a:r>
            <a:endParaRPr lang="ru-RU" sz="32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C:\Documents and Settings\Admin\Рабочий стол\категория\normal_74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15475" cy="7143750"/>
          </a:xfrm>
          <a:prstGeom prst="rect">
            <a:avLst/>
          </a:prstGeom>
          <a:noFill/>
        </p:spPr>
      </p:pic>
      <p:pic>
        <p:nvPicPr>
          <p:cNvPr id="5" name="Рисунок 4" descr="Zemes-centre-nesvarumas_img_newsarticle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2276872"/>
            <a:ext cx="5334000" cy="3924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47664" y="764704"/>
            <a:ext cx="68082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>
                    <a:lumMod val="95000"/>
                  </a:schemeClr>
                </a:solidFill>
              </a:rPr>
              <a:t>ЛУНА – СПУТНИК ЗЕМЛИ</a:t>
            </a:r>
            <a:endParaRPr lang="ru-RU" sz="48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Words>117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Татьяна</cp:lastModifiedBy>
  <cp:revision>17</cp:revision>
  <dcterms:created xsi:type="dcterms:W3CDTF">2013-04-10T15:29:26Z</dcterms:created>
  <dcterms:modified xsi:type="dcterms:W3CDTF">2022-04-08T14:03:49Z</dcterms:modified>
</cp:coreProperties>
</file>