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9" r:id="rId4"/>
    <p:sldId id="257" r:id="rId5"/>
    <p:sldId id="280" r:id="rId6"/>
    <p:sldId id="284" r:id="rId7"/>
    <p:sldId id="271" r:id="rId8"/>
    <p:sldId id="268" r:id="rId9"/>
    <p:sldId id="285" r:id="rId10"/>
    <p:sldId id="296" r:id="rId11"/>
    <p:sldId id="295" r:id="rId12"/>
    <p:sldId id="287" r:id="rId13"/>
    <p:sldId id="289" r:id="rId14"/>
    <p:sldId id="297" r:id="rId15"/>
    <p:sldId id="291" r:id="rId16"/>
    <p:sldId id="298" r:id="rId17"/>
    <p:sldId id="294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000099"/>
    <a:srgbClr val="FF3300"/>
    <a:srgbClr val="0033CC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fs.znanio.ru/d5af0e/0c/56/716b8821a8efc27eca40ff96f1295e5b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CC"/>
                </a:solidFill>
                <a:latin typeface="Arial Black" pitchFamily="34" charset="0"/>
              </a:rPr>
              <a:t>Хатка бобров</a:t>
            </a:r>
            <a:endParaRPr lang="ru-RU" dirty="0">
              <a:solidFill>
                <a:srgbClr val="0033CC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207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196975"/>
            <a:ext cx="9144000" cy="5661025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00"/>
                </a:solidFill>
                <a:latin typeface="Bahnschrift SemiLight" pitchFamily="34" charset="0"/>
              </a:rPr>
              <a:t>Плотина</a:t>
            </a:r>
            <a:endParaRPr lang="ru-RU" dirty="0">
              <a:solidFill>
                <a:srgbClr val="006600"/>
              </a:solidFill>
              <a:latin typeface="Bahnschrift SemiLight" pitchFamily="34" charset="0"/>
            </a:endParaRPr>
          </a:p>
        </p:txBody>
      </p:sp>
      <p:pic>
        <p:nvPicPr>
          <p:cNvPr id="26630" name="Picture 6" descr="imag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196975"/>
            <a:ext cx="9144000" cy="56610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И.С.Соколов-Микитов &quot;Листопадничек&quot; #Аудиокнига - YouTu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Существительное кто?-</a:t>
            </a:r>
          </a:p>
          <a:p>
            <a:r>
              <a:rPr lang="ru-RU" i="1" dirty="0" smtClean="0"/>
              <a:t> Где живёт?-</a:t>
            </a:r>
            <a:endParaRPr lang="ru-RU" dirty="0" smtClean="0"/>
          </a:p>
          <a:p>
            <a:r>
              <a:rPr lang="ru-RU" dirty="0" smtClean="0"/>
              <a:t>Прилагательные какой?- </a:t>
            </a:r>
          </a:p>
          <a:p>
            <a:pPr>
              <a:buNone/>
            </a:pPr>
            <a:r>
              <a:rPr lang="ru-RU" i="1" dirty="0" smtClean="0"/>
              <a:t>   </a:t>
            </a:r>
            <a:endParaRPr lang="ru-RU" dirty="0" smtClean="0"/>
          </a:p>
          <a:p>
            <a:r>
              <a:rPr lang="ru-RU" dirty="0" smtClean="0"/>
              <a:t>Глагол действия зайчика-</a:t>
            </a:r>
          </a:p>
          <a:p>
            <a:r>
              <a:rPr lang="ru-RU" dirty="0" smtClean="0"/>
              <a:t> Положительные качества-</a:t>
            </a:r>
          </a:p>
          <a:p>
            <a:r>
              <a:rPr lang="ru-RU" dirty="0" smtClean="0"/>
              <a:t> Отрицательные качества- </a:t>
            </a:r>
          </a:p>
          <a:p>
            <a:r>
              <a:rPr lang="ru-RU" dirty="0" smtClean="0"/>
              <a:t>И заключительное </a:t>
            </a:r>
            <a:r>
              <a:rPr lang="ru-RU" i="1" dirty="0" smtClean="0"/>
              <a:t>ключевое предложение из текста  прочитайте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И. С. Соколов- Микитов &quot;Листопадничек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0"/>
            <a:ext cx="2699792" cy="207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Урок литературного чтения по теме &quot;И.С. Соколов-Микитов &quot;Листопадничек&quot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2646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Существительное </a:t>
            </a:r>
            <a:r>
              <a:rPr lang="ru-RU" dirty="0" err="1" smtClean="0"/>
              <a:t>кто?-</a:t>
            </a:r>
            <a:r>
              <a:rPr lang="ru-RU" i="1" dirty="0" err="1" smtClean="0"/>
              <a:t>Зайчик</a:t>
            </a:r>
            <a:endParaRPr lang="ru-RU" dirty="0" smtClean="0"/>
          </a:p>
          <a:p>
            <a:r>
              <a:rPr lang="ru-RU" i="1" dirty="0" smtClean="0"/>
              <a:t> Где </a:t>
            </a:r>
            <a:r>
              <a:rPr lang="ru-RU" i="1" dirty="0" err="1" smtClean="0"/>
              <a:t>живёт?-в</a:t>
            </a:r>
            <a:r>
              <a:rPr lang="ru-RU" i="1" dirty="0" smtClean="0"/>
              <a:t> лесу, болоте</a:t>
            </a:r>
            <a:endParaRPr lang="ru-RU" dirty="0" smtClean="0"/>
          </a:p>
          <a:p>
            <a:r>
              <a:rPr lang="ru-RU" dirty="0" smtClean="0"/>
              <a:t>Прилагательные какой?- </a:t>
            </a:r>
          </a:p>
          <a:p>
            <a:pPr>
              <a:buNone/>
            </a:pPr>
            <a:r>
              <a:rPr lang="ru-RU" i="1" dirty="0" smtClean="0"/>
              <a:t>   Любознательный, трусливый</a:t>
            </a:r>
            <a:endParaRPr lang="ru-RU" dirty="0" smtClean="0"/>
          </a:p>
          <a:p>
            <a:r>
              <a:rPr lang="ru-RU" dirty="0" smtClean="0"/>
              <a:t>Глагол действия </a:t>
            </a:r>
            <a:r>
              <a:rPr lang="ru-RU" dirty="0" err="1" smtClean="0"/>
              <a:t>зайчика.путешествует</a:t>
            </a:r>
            <a:r>
              <a:rPr lang="ru-RU" dirty="0" smtClean="0"/>
              <a:t>.-</a:t>
            </a:r>
            <a:r>
              <a:rPr lang="ru-RU" i="1" dirty="0" smtClean="0"/>
              <a:t> Заботится, боится, ныряет</a:t>
            </a:r>
            <a:endParaRPr lang="ru-RU" dirty="0" smtClean="0"/>
          </a:p>
          <a:p>
            <a:r>
              <a:rPr lang="ru-RU" dirty="0" smtClean="0"/>
              <a:t> Положительные качества- любознательный, добрый.</a:t>
            </a:r>
          </a:p>
          <a:p>
            <a:r>
              <a:rPr lang="ru-RU" dirty="0" smtClean="0"/>
              <a:t> Отрицательные качества- непослушный,</a:t>
            </a:r>
          </a:p>
          <a:p>
            <a:r>
              <a:rPr lang="ru-RU" dirty="0" smtClean="0"/>
              <a:t>И заключительное </a:t>
            </a:r>
            <a:r>
              <a:rPr lang="ru-RU" i="1" dirty="0" smtClean="0"/>
              <a:t>ключевое предложение из текста  прочитайте</a:t>
            </a:r>
            <a:endParaRPr lang="ru-RU" dirty="0" smtClean="0"/>
          </a:p>
          <a:p>
            <a:r>
              <a:rPr lang="ru-RU" i="1" dirty="0" smtClean="0"/>
              <a:t>По всему лесу прослыл </a:t>
            </a:r>
            <a:r>
              <a:rPr lang="ru-RU" i="1" dirty="0" err="1" smtClean="0"/>
              <a:t>Листопадничек</a:t>
            </a:r>
            <a:r>
              <a:rPr lang="ru-RU" i="1" dirty="0" smtClean="0"/>
              <a:t> самым храбрым и отчаянным зайцем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И. С. Соколов- Микитов &quot;Листопадничек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0"/>
            <a:ext cx="2699792" cy="207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Много спать - дела не знать.</a:t>
            </a:r>
          </a:p>
          <a:p>
            <a:r>
              <a:rPr lang="ru-RU" sz="44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Дома и стены помогают.</a:t>
            </a:r>
          </a:p>
          <a:p>
            <a:r>
              <a:rPr lang="ru-RU" sz="4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Чужая сторона - дремучий бор.</a:t>
            </a:r>
          </a:p>
          <a:p>
            <a:r>
              <a:rPr lang="ru-RU" sz="44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В гостях хорошо - а дома лучше.</a:t>
            </a:r>
            <a:endParaRPr lang="ru-RU" sz="44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892480" cy="645333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000099"/>
                </a:solidFill>
              </a:rPr>
              <a:t>    </a:t>
            </a:r>
          </a:p>
          <a:p>
            <a:pPr>
              <a:buNone/>
            </a:pPr>
            <a:r>
              <a:rPr lang="ru-RU" sz="4000" dirty="0" smtClean="0">
                <a:solidFill>
                  <a:srgbClr val="000099"/>
                </a:solidFill>
              </a:rPr>
              <a:t>    Домашнее задание.</a:t>
            </a:r>
          </a:p>
          <a:p>
            <a:pPr>
              <a:buNone/>
            </a:pPr>
            <a:r>
              <a:rPr lang="ru-RU" dirty="0" smtClean="0"/>
              <a:t>1</a:t>
            </a:r>
            <a:r>
              <a:rPr lang="ru-RU" sz="4400" dirty="0" smtClean="0">
                <a:solidFill>
                  <a:srgbClr val="003300"/>
                </a:solidFill>
              </a:rPr>
              <a:t>.Придумать продолжение приключений зайчонка .</a:t>
            </a:r>
          </a:p>
          <a:p>
            <a:r>
              <a:rPr lang="ru-RU" sz="4400" dirty="0" smtClean="0">
                <a:solidFill>
                  <a:srgbClr val="003300"/>
                </a:solidFill>
              </a:rPr>
              <a:t>2. Представить себя в роли зайчика- </a:t>
            </a:r>
            <a:r>
              <a:rPr lang="ru-RU" sz="4400" dirty="0" err="1" smtClean="0">
                <a:solidFill>
                  <a:srgbClr val="003300"/>
                </a:solidFill>
              </a:rPr>
              <a:t>Листопадничка</a:t>
            </a:r>
            <a:r>
              <a:rPr lang="ru-RU" sz="4400" dirty="0" smtClean="0">
                <a:solidFill>
                  <a:srgbClr val="003300"/>
                </a:solidFill>
              </a:rPr>
              <a:t> и рассказать о своём путешествии.</a:t>
            </a:r>
          </a:p>
          <a:p>
            <a:endParaRPr lang="ru-RU" dirty="0"/>
          </a:p>
        </p:txBody>
      </p:sp>
      <p:pic>
        <p:nvPicPr>
          <p:cNvPr id="37890" name="Рисунок 12" descr="И.С.Соколов-Микитов &quot;Листопадничек&quot; #Аудиокнига - YouTu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0"/>
            <a:ext cx="4139953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5400" dirty="0" smtClean="0"/>
              <a:t>Долговязый</a:t>
            </a:r>
          </a:p>
          <a:p>
            <a:pPr>
              <a:lnSpc>
                <a:spcPct val="90000"/>
              </a:lnSpc>
            </a:pPr>
            <a:r>
              <a:rPr lang="ru-RU" sz="5400" dirty="0" smtClean="0"/>
              <a:t>Плотина</a:t>
            </a:r>
          </a:p>
          <a:p>
            <a:pPr>
              <a:lnSpc>
                <a:spcPct val="90000"/>
              </a:lnSpc>
            </a:pPr>
            <a:r>
              <a:rPr lang="ru-RU" sz="5400" dirty="0" smtClean="0"/>
              <a:t>Запрудили</a:t>
            </a:r>
          </a:p>
          <a:p>
            <a:pPr>
              <a:lnSpc>
                <a:spcPct val="90000"/>
              </a:lnSpc>
            </a:pPr>
            <a:r>
              <a:rPr lang="ru-RU" sz="5400" dirty="0" smtClean="0"/>
              <a:t>Настлано</a:t>
            </a:r>
          </a:p>
          <a:p>
            <a:pPr>
              <a:lnSpc>
                <a:spcPct val="90000"/>
              </a:lnSpc>
            </a:pPr>
            <a:r>
              <a:rPr lang="ru-RU" sz="5400" dirty="0" smtClean="0"/>
              <a:t>Хатка</a:t>
            </a:r>
          </a:p>
          <a:p>
            <a:pPr>
              <a:lnSpc>
                <a:spcPct val="90000"/>
              </a:lnSpc>
            </a:pPr>
            <a:r>
              <a:rPr lang="ru-RU" sz="5400" dirty="0" smtClean="0"/>
              <a:t>Зябнуть</a:t>
            </a:r>
          </a:p>
          <a:p>
            <a:pPr>
              <a:lnSpc>
                <a:spcPct val="90000"/>
              </a:lnSpc>
            </a:pPr>
            <a:r>
              <a:rPr lang="ru-RU" sz="5400" dirty="0" smtClean="0"/>
              <a:t>Робеть</a:t>
            </a:r>
          </a:p>
          <a:p>
            <a:pPr>
              <a:lnSpc>
                <a:spcPct val="90000"/>
              </a:lnSpc>
            </a:pPr>
            <a:r>
              <a:rPr lang="ru-RU" sz="5400" dirty="0" smtClean="0"/>
              <a:t>Ходко работать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Иван Сергеевич Соколов-Микитов (</a:t>
            </a:r>
            <a:r>
              <a:rPr lang="ru-RU" sz="3200"/>
              <a:t>1892-1975г</a:t>
            </a:r>
            <a:r>
              <a:rPr lang="ru-RU" sz="4000"/>
              <a:t>.)</a:t>
            </a:r>
          </a:p>
        </p:txBody>
      </p:sp>
      <p:pic>
        <p:nvPicPr>
          <p:cNvPr id="18440" name="Picture 8" descr="299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8175" y="1412875"/>
            <a:ext cx="5543550" cy="5445125"/>
          </a:xfrm>
          <a:noFill/>
          <a:ln/>
        </p:spPr>
      </p:pic>
      <p:pic>
        <p:nvPicPr>
          <p:cNvPr id="6" name="Picture 8" descr="29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875"/>
            <a:ext cx="554355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. Соколов-Микитов. «Листопадничек» - презентация онлайн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358566-svet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alaméo - Listopad (5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И. Соколов-Микитов. «Листопадничек» - презентация онлай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</a:t>
            </a:r>
            <a:r>
              <a:rPr lang="ru-RU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</a:t>
            </a:r>
            <a:r>
              <a:rPr lang="ru-RU" dirty="0" err="1" smtClean="0">
                <a:solidFill>
                  <a:srgbClr val="00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</a:t>
            </a:r>
            <a:r>
              <a:rPr lang="ru-RU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</a:t>
            </a:r>
            <a:r>
              <a:rPr lang="ru-RU" dirty="0" err="1" smtClean="0">
                <a:solidFill>
                  <a:srgbClr val="00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</a:t>
            </a:r>
            <a:r>
              <a:rPr lang="ru-RU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</a:t>
            </a:r>
            <a:r>
              <a:rPr lang="ru-RU" dirty="0" err="1" smtClean="0">
                <a:solidFill>
                  <a:srgbClr val="00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дн</a:t>
            </a:r>
            <a:r>
              <a:rPr lang="ru-RU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</a:t>
            </a:r>
            <a:r>
              <a:rPr lang="ru-RU" dirty="0" err="1" smtClean="0">
                <a:solidFill>
                  <a:srgbClr val="00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чк</a:t>
            </a:r>
            <a:r>
              <a:rPr lang="ru-RU" dirty="0" err="1" smtClean="0">
                <a:solidFill>
                  <a:srgbClr val="FF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</a:t>
            </a:r>
            <a:endParaRPr lang="ru-RU" dirty="0">
              <a:solidFill>
                <a:srgbClr val="FF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6" descr="0010-010-Mnogo-bed-tajat-les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268760"/>
            <a:ext cx="9143999" cy="5589240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04664"/>
            <a:ext cx="91440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Bahnschrift SemiLight" pitchFamily="34" charset="0"/>
            </a:endParaRPr>
          </a:p>
          <a:p>
            <a:endParaRPr lang="ru-RU" sz="2800" dirty="0" smtClean="0">
              <a:latin typeface="Bahnschrift SemiLight" pitchFamily="34" charset="0"/>
            </a:endParaRPr>
          </a:p>
          <a:p>
            <a:r>
              <a:rPr lang="ru-RU" sz="5400" b="1" dirty="0" smtClean="0">
                <a:solidFill>
                  <a:srgbClr val="00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Бобры храбры идут в боры.</a:t>
            </a:r>
          </a:p>
          <a:p>
            <a:endParaRPr lang="ru-RU" sz="5400" b="1" dirty="0" smtClean="0">
              <a:solidFill>
                <a:srgbClr val="0066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5400" b="1" dirty="0" smtClean="0">
                <a:solidFill>
                  <a:srgbClr val="00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Бобры для бобрят добры.</a:t>
            </a:r>
          </a:p>
          <a:p>
            <a:endParaRPr lang="ru-RU" sz="2800" dirty="0" smtClean="0">
              <a:latin typeface="Bahnschrift SemiLight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картинка бобра для детей с описанием: 2 тыс изображений найдено в Яндекс  Картинках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164</Words>
  <Application>Microsoft Office PowerPoint</Application>
  <PresentationFormat>Экран (4:3)</PresentationFormat>
  <Paragraphs>43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Иван Сергеевич Соколов-Микитов (1892-1975г.)</vt:lpstr>
      <vt:lpstr>Слайд 3</vt:lpstr>
      <vt:lpstr>Слайд 4</vt:lpstr>
      <vt:lpstr>Слайд 5</vt:lpstr>
      <vt:lpstr>Слайд 6</vt:lpstr>
      <vt:lpstr>Листопаднички</vt:lpstr>
      <vt:lpstr>Слайд 8</vt:lpstr>
      <vt:lpstr>Слайд 9</vt:lpstr>
      <vt:lpstr>Хатка бобров</vt:lpstr>
      <vt:lpstr>Плотина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Начальная школа</dc:creator>
  <cp:lastModifiedBy>User</cp:lastModifiedBy>
  <cp:revision>26</cp:revision>
  <dcterms:created xsi:type="dcterms:W3CDTF">2022-12-05T04:39:58Z</dcterms:created>
  <dcterms:modified xsi:type="dcterms:W3CDTF">2023-04-06T07:48:43Z</dcterms:modified>
</cp:coreProperties>
</file>