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2192000" cy="6858000"/>
  <p:notesSz cx="12192000" cy="6858000"/>
  <p:embeddedFontLst>
    <p:embeddedFont>
      <p:font typeface="MJPGTM+ArialMT"/>
      <p:regular r:id="rId23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font" Target="fonts/font1.fntdata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777366" y="1236268"/>
            <a:ext cx="9514354" cy="1765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Осенняя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выставка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в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детском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саду.</a:t>
            </a:r>
          </a:p>
          <a:p>
            <a:pPr marL="0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Сотворчество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детей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и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родителей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"Золотая</a:t>
            </a:r>
          </a:p>
          <a:p>
            <a:pPr marL="0" marR="0">
              <a:lnSpc>
                <a:spcPts val="4000"/>
              </a:lnSpc>
              <a:spcBef>
                <a:spcPts val="800"/>
              </a:spcBef>
              <a:spcAft>
                <a:spcPts val="0"/>
              </a:spcAft>
            </a:pPr>
            <a:r>
              <a:rPr dirty="0" sz="4000" b="1">
                <a:solidFill>
                  <a:srgbClr val="ff0000"/>
                </a:solidFill>
                <a:latin typeface="Calibri"/>
                <a:cs typeface="Calibri"/>
              </a:rPr>
              <a:t>осень".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74403" y="1861271"/>
            <a:ext cx="8798377" cy="2639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09" marR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4472c4"/>
                </a:solidFill>
                <a:latin typeface="Calibri"/>
                <a:cs typeface="Calibri"/>
              </a:rPr>
              <a:t>Цель:</a:t>
            </a:r>
            <a:r>
              <a:rPr dirty="0" sz="3200" spc="-50" b="1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Совместное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т</a:t>
            </a:r>
            <a:r>
              <a:rPr dirty="0" sz="3200" b="1">
                <a:solidFill>
                  <a:srgbClr val="4472c4"/>
                </a:solidFill>
                <a:latin typeface="Calibri"/>
                <a:cs typeface="Calibri"/>
              </a:rPr>
              <a:t>в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орчество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детей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и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родителей.</a:t>
            </a:r>
          </a:p>
          <a:p>
            <a:pPr marL="268982" marR="0">
              <a:lnSpc>
                <a:spcPts val="3200"/>
              </a:lnSpc>
              <a:spcBef>
                <a:spcPts val="256"/>
              </a:spcBef>
              <a:spcAft>
                <a:spcPts val="0"/>
              </a:spcAft>
            </a:pP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Украшение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интерьера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детского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сада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в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осенний</a:t>
            </a:r>
          </a:p>
          <a:p>
            <a:pPr marL="3648571" marR="0">
              <a:lnSpc>
                <a:spcPts val="3200"/>
              </a:lnSpc>
              <a:spcBef>
                <a:spcPts val="205"/>
              </a:spcBef>
              <a:spcAft>
                <a:spcPts val="0"/>
              </a:spcAft>
            </a:pP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период.</a:t>
            </a:r>
          </a:p>
          <a:p>
            <a:pPr marL="0" marR="0">
              <a:lnSpc>
                <a:spcPts val="3200"/>
              </a:lnSpc>
              <a:spcBef>
                <a:spcPts val="255"/>
              </a:spcBef>
              <a:spcAft>
                <a:spcPts val="0"/>
              </a:spcAft>
            </a:pPr>
            <a:r>
              <a:rPr dirty="0" sz="3200" b="1">
                <a:solidFill>
                  <a:srgbClr val="4472c4"/>
                </a:solidFill>
                <a:latin typeface="Calibri"/>
                <a:cs typeface="Calibri"/>
              </a:rPr>
              <a:t>Задачи:</a:t>
            </a:r>
            <a:r>
              <a:rPr dirty="0" sz="3200" b="1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Приобщать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родителей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к</a:t>
            </a:r>
            <a:r>
              <a:rPr dirty="0" sz="3200" spc="-80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участию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в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жизни</a:t>
            </a:r>
          </a:p>
          <a:p>
            <a:pPr marL="452239" marR="0">
              <a:lnSpc>
                <a:spcPts val="3200"/>
              </a:lnSpc>
              <a:spcBef>
                <a:spcPts val="205"/>
              </a:spcBef>
              <a:spcAft>
                <a:spcPts val="0"/>
              </a:spcAft>
            </a:pP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детского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сада.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Развивать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интерес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и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любовь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к</a:t>
            </a:r>
          </a:p>
          <a:p>
            <a:pPr marL="1059358" marR="0">
              <a:lnSpc>
                <a:spcPts val="3200"/>
              </a:lnSpc>
              <a:spcBef>
                <a:spcPts val="255"/>
              </a:spcBef>
              <a:spcAft>
                <a:spcPts val="0"/>
              </a:spcAft>
            </a:pP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природе,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бережное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отношение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к</a:t>
            </a:r>
            <a:r>
              <a:rPr dirty="0" sz="3200" spc="-80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ней,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67829" y="4494743"/>
            <a:ext cx="9274229" cy="8834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художественный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вкус,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конструктивные</a:t>
            </a:r>
            <a:r>
              <a:rPr dirty="0" sz="3200" spc="-76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способности.</a:t>
            </a:r>
          </a:p>
          <a:p>
            <a:pPr marL="611088" marR="0">
              <a:lnSpc>
                <a:spcPts val="3200"/>
              </a:lnSpc>
              <a:spcBef>
                <a:spcPts val="255"/>
              </a:spcBef>
              <a:spcAft>
                <a:spcPts val="0"/>
              </a:spcAft>
            </a:pP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Закреплять</a:t>
            </a:r>
            <a:r>
              <a:rPr dirty="0" sz="3200" spc="-77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свойства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природных</a:t>
            </a:r>
            <a:r>
              <a:rPr dirty="0" sz="3200" spc="-75">
                <a:solidFill>
                  <a:srgbClr val="4472c4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4472c4"/>
                </a:solidFill>
                <a:latin typeface="Calibri"/>
                <a:cs typeface="Calibri"/>
              </a:rPr>
              <a:t>материалов.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948939" y="929774"/>
            <a:ext cx="5639589" cy="11101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Еще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давних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времен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люди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создавали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изделия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из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природных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материалов,</a:t>
            </a:r>
          </a:p>
          <a:p>
            <a:pPr marL="0" marR="0">
              <a:lnSpc>
                <a:spcPts val="2681"/>
              </a:lnSpc>
              <a:spcBef>
                <a:spcPts val="14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изготавливали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игрушки,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предметы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48939" y="2027054"/>
            <a:ext cx="4934253" cy="3786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интерьера.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Работая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природным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948939" y="2392814"/>
            <a:ext cx="6248044" cy="29389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материалом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ребенок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приобщается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к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миру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прекрасного,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учиться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любить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оберегать</a:t>
            </a:r>
          </a:p>
          <a:p>
            <a:pPr marL="0" marR="0">
              <a:lnSpc>
                <a:spcPts val="2681"/>
              </a:lnSpc>
              <a:spcBef>
                <a:spcPts val="14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природу,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у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детей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формируется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произвольное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внимание.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Огромную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роль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жизни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детей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играют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родители-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главная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цель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воспитателей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приобщать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их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к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жизни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детского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сада,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заинтересовывать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</a:t>
            </a:r>
          </a:p>
          <a:p>
            <a:pPr marL="0" marR="0">
              <a:lnSpc>
                <a:spcPts val="2681"/>
              </a:lnSpc>
              <a:spcBef>
                <a:spcPts val="148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совместном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творчестве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своими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детьми.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202939" y="1134384"/>
            <a:ext cx="5801029" cy="1161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Предложив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родителям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поучаствовать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изготовлении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поделок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из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природного</a:t>
            </a:r>
          </a:p>
          <a:p>
            <a:pPr marL="0" marR="0">
              <a:lnSpc>
                <a:spcPts val="2681"/>
              </a:lnSpc>
              <a:spcBef>
                <a:spcPts val="35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материала,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родители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охотно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02939" y="2308474"/>
            <a:ext cx="4954874" cy="3786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согласились.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Поделки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сделанные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202939" y="2699837"/>
            <a:ext cx="6094962" cy="3118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совместно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родителями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сближают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детей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родителей.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Вместе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родителями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дети</a:t>
            </a:r>
          </a:p>
          <a:p>
            <a:pPr marL="0" marR="0">
              <a:lnSpc>
                <a:spcPts val="2681"/>
              </a:lnSpc>
              <a:spcBef>
                <a:spcPts val="35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испытывают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радость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общения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труде,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процессе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создания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композиции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совместная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деятельность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формирует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у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детей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доброжелательное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отношение,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а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результат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совместного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труда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окрыляет,</a:t>
            </a:r>
          </a:p>
          <a:p>
            <a:pPr marL="0" marR="0">
              <a:lnSpc>
                <a:spcPts val="2681"/>
              </a:lnSpc>
              <a:spcBef>
                <a:spcPts val="400"/>
              </a:spcBef>
              <a:spcAft>
                <a:spcPts val="0"/>
              </a:spcAft>
            </a:pP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побуждает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к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выполнению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новых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 </a:t>
            </a:r>
            <a:r>
              <a:rPr dirty="0" sz="2400">
                <a:solidFill>
                  <a:srgbClr val="4472c4"/>
                </a:solidFill>
                <a:latin typeface="MJPGTM+ArialMT"/>
                <a:cs typeface="MJPGTM+ArialMT"/>
              </a:rPr>
              <a:t>поделок.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2023-04-13T08:44:04-05:00</dcterms:modified>
</cp:coreProperties>
</file>