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Мастер - класс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Пасхальный кролик из яичной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скорлупы</a:t>
            </a:r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»</a:t>
            </a:r>
            <a:endParaRPr lang="ru-RU" b="1" dirty="0" smtClean="0">
              <a:solidFill>
                <a:srgbClr val="FF0000"/>
              </a:solidFill>
              <a:latin typeface="Franklin Gothic Heavy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Самые крутые идеи массажных ковриков для детей свои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как сделать пасхального кролика своими руками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7200"/>
            <a:ext cx="38100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620000" cy="597376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В последнее десятилетие поделка пасхальный кролик своими руками стала одной из популярных среди российских рукодельниц. Хотя кролик (заяц) и является символом западной Пасхи, но, похоже, что и в России ему в светском варианте празднования этого праздника отвели особое место наряду с цыплятами и курочками. Милая и забавная зверушка стала для нас, скорее, не символом, а просто умилительным декором. Ну что ж, кролик ничуть не хуже котиков или тех же цыпляток, да и детям нравится его присутствие на пасхальных украшениях. </a:t>
            </a:r>
            <a:r>
              <a:rPr lang="ru-RU" sz="1800" dirty="0" smtClean="0"/>
              <a:t>Форма яичка – самая идеальная для пасхальных поделок. Для подарка яйцо и поделки на его основе (в том числе и кролика) можно сделать из папье-маше, </a:t>
            </a:r>
            <a:r>
              <a:rPr lang="ru-RU" sz="1800" dirty="0" err="1" smtClean="0"/>
              <a:t>фоамирана</a:t>
            </a:r>
            <a:r>
              <a:rPr lang="ru-RU" sz="1800" dirty="0" smtClean="0"/>
              <a:t> или из чего-то другого, более крепкого и долговечного. Но если поделка нужна для выставки или просто для разового декора, то используйте самый доступный и простой для этого материал – яичную скорлупку.</a:t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Цель:</a:t>
            </a:r>
            <a:r>
              <a:rPr lang="ru-RU" sz="2000" dirty="0" smtClean="0"/>
              <a:t> распространение и передача педагогического опыта, обучение приемам изготовления «Пасхального кролика».</a:t>
            </a:r>
            <a:br>
              <a:rPr lang="ru-RU" sz="2000" dirty="0" smtClean="0"/>
            </a:br>
            <a:r>
              <a:rPr lang="ru-RU" sz="2000" b="1" dirty="0" smtClean="0"/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Повышение профессионального мастерства педагогов;</a:t>
            </a:r>
            <a:br>
              <a:rPr lang="ru-RU" sz="2000" dirty="0" smtClean="0"/>
            </a:br>
            <a:r>
              <a:rPr lang="ru-RU" sz="2000" dirty="0" smtClean="0"/>
              <a:t>- Знакомство педагогов и родителей с приемами изготовления «Пасхального кролика».</a:t>
            </a:r>
            <a:br>
              <a:rPr lang="ru-RU" sz="2000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Для </a:t>
            </a:r>
            <a:r>
              <a:rPr lang="ru-RU" sz="1800" b="1" dirty="0" smtClean="0">
                <a:latin typeface="Arial Black" pitchFamily="34" charset="0"/>
              </a:rPr>
              <a:t>изготовления </a:t>
            </a:r>
            <a:r>
              <a:rPr lang="ru-RU" sz="1800" b="1" dirty="0" smtClean="0">
                <a:latin typeface="Arial Black" pitchFamily="34" charset="0"/>
              </a:rPr>
              <a:t>кролика</a:t>
            </a:r>
            <a:r>
              <a:rPr lang="ru-RU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нам </a:t>
            </a:r>
            <a:r>
              <a:rPr lang="ru-RU" sz="1800" b="1" dirty="0" smtClean="0">
                <a:latin typeface="Arial Black" pitchFamily="34" charset="0"/>
              </a:rPr>
              <a:t>потребуется: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+mn-lt"/>
              </a:rPr>
              <a:t>1. в</a:t>
            </a:r>
            <a:r>
              <a:rPr lang="ru-RU" sz="2000" b="1" dirty="0" smtClean="0"/>
              <a:t>ойлок </a:t>
            </a:r>
            <a:r>
              <a:rPr lang="ru-RU" sz="2000" b="1" dirty="0" smtClean="0"/>
              <a:t>или фетр белого цвета;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2. для </a:t>
            </a:r>
            <a:r>
              <a:rPr lang="ru-RU" sz="2000" b="1" dirty="0" smtClean="0"/>
              <a:t>пяточек, ушек и носиков – </a:t>
            </a:r>
            <a:r>
              <a:rPr lang="ru-RU" sz="2000" b="1" dirty="0" err="1" smtClean="0"/>
              <a:t>розовый</a:t>
            </a:r>
            <a:r>
              <a:rPr lang="ru-RU" sz="2000" b="1" dirty="0" smtClean="0"/>
              <a:t> фетр или акриловая краска </a:t>
            </a:r>
            <a:r>
              <a:rPr lang="ru-RU" sz="2000" b="1" dirty="0" err="1" smtClean="0"/>
              <a:t>розового</a:t>
            </a:r>
            <a:r>
              <a:rPr lang="ru-RU" sz="2000" b="1" dirty="0" smtClean="0"/>
              <a:t> цвета;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3. черный </a:t>
            </a:r>
            <a:r>
              <a:rPr lang="ru-RU" sz="2000" b="1" dirty="0" smtClean="0"/>
              <a:t>и </a:t>
            </a:r>
            <a:r>
              <a:rPr lang="ru-RU" sz="2000" b="1" dirty="0" err="1" smtClean="0"/>
              <a:t>розовый</a:t>
            </a:r>
            <a:r>
              <a:rPr lang="ru-RU" sz="2000" b="1" dirty="0" smtClean="0"/>
              <a:t> маркер;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4. горячий клей;</a:t>
            </a:r>
            <a:br>
              <a:rPr lang="ru-RU" sz="2000" b="1" dirty="0" smtClean="0"/>
            </a:br>
            <a:r>
              <a:rPr lang="ru-RU" sz="2000" b="1" dirty="0" smtClean="0"/>
              <a:t>5. </a:t>
            </a:r>
            <a:r>
              <a:rPr lang="ru-RU" sz="2000" b="1" dirty="0" smtClean="0"/>
              <a:t>ножницы;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6. ватный </a:t>
            </a:r>
            <a:r>
              <a:rPr lang="ru-RU" sz="2000" b="1" dirty="0" smtClean="0"/>
              <a:t>шарик или маленький помпон, сделанный из белой </a:t>
            </a:r>
            <a:r>
              <a:rPr lang="ru-RU" sz="2000" b="1" dirty="0" smtClean="0"/>
              <a:t>пряжи; </a:t>
            </a:r>
            <a:br>
              <a:rPr lang="ru-RU" sz="2000" b="1" dirty="0" smtClean="0"/>
            </a:br>
            <a:r>
              <a:rPr lang="ru-RU" sz="2000" b="1" dirty="0" smtClean="0"/>
              <a:t>7. </a:t>
            </a:r>
            <a:r>
              <a:rPr lang="ru-RU" sz="2000" b="1" dirty="0" smtClean="0"/>
              <a:t>скорлупки от белых </a:t>
            </a:r>
            <a:r>
              <a:rPr lang="ru-RU" sz="2000" b="1" dirty="0" smtClean="0"/>
              <a:t>яиц.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Ход </a:t>
            </a:r>
            <a:r>
              <a:rPr lang="ru-RU" sz="2000" dirty="0" smtClean="0">
                <a:latin typeface="Arial Black" pitchFamily="34" charset="0"/>
              </a:rPr>
              <a:t>работ:</a:t>
            </a: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dirty="0" smtClean="0">
                <a:latin typeface="+mn-lt"/>
              </a:rPr>
              <a:t>1. </a:t>
            </a:r>
            <a:r>
              <a:rPr lang="ru-RU" sz="2000" dirty="0" smtClean="0"/>
              <a:t>Из </a:t>
            </a:r>
            <a:r>
              <a:rPr lang="ru-RU" sz="2000" dirty="0" smtClean="0"/>
              <a:t>белого войлока (фетра) вырежьте ушки и лапки и покрасьте их середину </a:t>
            </a:r>
            <a:r>
              <a:rPr lang="ru-RU" sz="2000" dirty="0" err="1" smtClean="0"/>
              <a:t>розовой</a:t>
            </a:r>
            <a:r>
              <a:rPr lang="ru-RU" sz="2000" dirty="0" smtClean="0"/>
              <a:t> акриловой краской. Или оформите </a:t>
            </a:r>
            <a:r>
              <a:rPr lang="ru-RU" sz="2000" dirty="0" err="1" smtClean="0"/>
              <a:t>розовым</a:t>
            </a:r>
            <a:r>
              <a:rPr lang="ru-RU" sz="2000" dirty="0" smtClean="0"/>
              <a:t> фетром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2. </a:t>
            </a:r>
            <a:r>
              <a:rPr lang="ru-RU" sz="2000" dirty="0" smtClean="0"/>
              <a:t>Маркерами (или, если есть, лучше лаком для ногтей) нарисуйте на скорлупке глазки и носик кролику. А в нижней части приклейте горячим клеем лапки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ru-RU" sz="2000" dirty="0" smtClean="0"/>
              <a:t>Чтобы кролик не падал и был устойчивым, приклейте ему хвостик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4.</a:t>
            </a:r>
            <a:r>
              <a:rPr lang="ru-RU" sz="2000" dirty="0" smtClean="0"/>
              <a:t> Теперь пришло время ушек, которые крепятся, опять же, горячим </a:t>
            </a:r>
            <a:r>
              <a:rPr lang="ru-RU" sz="2000" dirty="0" smtClean="0"/>
              <a:t>клеем. </a:t>
            </a:r>
            <a:br>
              <a:rPr lang="ru-RU" sz="2000" dirty="0" smtClean="0"/>
            </a:br>
            <a:r>
              <a:rPr lang="ru-RU" sz="2000" dirty="0" smtClean="0"/>
              <a:t>От </a:t>
            </a:r>
            <a:r>
              <a:rPr lang="ru-RU" sz="2000" dirty="0" smtClean="0"/>
              <a:t>личный кролик </a:t>
            </a:r>
            <a:r>
              <a:rPr lang="ru-RU" sz="2000" dirty="0" smtClean="0"/>
              <a:t>получился. Вариантов </a:t>
            </a:r>
            <a:r>
              <a:rPr lang="ru-RU" sz="2000" dirty="0" smtClean="0"/>
              <a:t>же кроликов из яичной скорлупки не счесть. Проявите фантазию и придумайте свой образ пасхального зайца (или кролика).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pic>
        <p:nvPicPr>
          <p:cNvPr id="2050" name="Picture 2" descr="пасхальный кролик своими руками из скорлупы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733800"/>
            <a:ext cx="2049644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16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МАСТЕР-КЛАСС</vt:lpstr>
      <vt:lpstr> В последнее десятилетие поделка пасхальный кролик своими руками стала одной из популярных среди российских рукодельниц. Хотя кролик (заяц) и является символом западной Пасхи, но, похоже, что и в России ему в светском варианте празднования этого праздника отвели особое место наряду с цыплятами и курочками. Милая и забавная зверушка стала для нас, скорее, не символом, а просто умилительным декором. Ну что ж, кролик ничуть не хуже котиков или тех же цыпляток, да и детям нравится его присутствие на пасхальных украшениях. Форма яичка – самая идеальная для пасхальных поделок. Для подарка яйцо и поделки на его основе (в том числе и кролика) можно сделать из папье-маше, фоамирана или из чего-то другого, более крепкого и долговечного. Но если поделка нужна для выставки или просто для разового декора, то используйте самый доступный и простой для этого материал – яичную скорлупку.  Цель: распространение и передача педагогического опыта, обучение приемам изготовления «Пасхального кролика». Задачи: - Повышение профессионального мастерства педагогов; - Знакомство педагогов и родителей с приемами изготовления «Пасхального кролика».  </vt:lpstr>
      <vt:lpstr>      Для изготовления кролика нам потребуется: 1. войлок или фетр белого цвета;  2. для пяточек, ушек и носиков – розовый фетр или акриловая краска розового цвета;  3. черный и розовый маркер;  4. горячий клей; 5. ножницы;  6. ватный шарик или маленький помпон, сделанный из белой пряжи;  7. скорлупки от белых яиц.        </vt:lpstr>
      <vt:lpstr>     Ход работ: 1. Из белого войлока (фетра) вырежьте ушки и лапки и покрасьте их середину розовой акриловой краской. Или оформите розовым фетром. 2. Маркерами (или, если есть, лучше лаком для ногтей) нарисуйте на скорлупке глазки и носик кролику. А в нижней части приклейте горячим клеем лапки. 3. Чтобы кролик не падал и был устойчивым, приклейте ему хвостик. 4. Теперь пришло время ушек, которые крепятся, опять же, горячим клеем.  От личный кролик получился. Вариантов же кроликов из яичной скорлупки не счесть. Проявите фантазию и придумайте свой образ пасхального зайца (или кролика).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36</cp:revision>
  <dcterms:created xsi:type="dcterms:W3CDTF">2017-11-26T08:05:00Z</dcterms:created>
  <dcterms:modified xsi:type="dcterms:W3CDTF">2023-04-13T12:33:20Z</dcterms:modified>
</cp:coreProperties>
</file>