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285884"/>
          </a:xfrm>
        </p:spPr>
        <p:txBody>
          <a:bodyPr>
            <a:noAutofit/>
          </a:bodyPr>
          <a:lstStyle/>
          <a:p>
            <a:pPr algn="ctr"/>
            <a:r>
              <a:rPr lang="ru-RU" sz="9600" b="0" i="1" dirty="0" smtClean="0"/>
              <a:t>Первый этап. </a:t>
            </a:r>
            <a:endParaRPr lang="ru-RU" sz="9600" b="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Выберите один из предложенных вариантов.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9. Как назывался первый ночной клуб города Братска.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</a:t>
            </a:r>
            <a:r>
              <a:rPr lang="ru-RU" dirty="0" err="1" smtClean="0"/>
              <a:t>Шырли-Мырли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В. Сова. </a:t>
            </a:r>
          </a:p>
          <a:p>
            <a:r>
              <a:rPr lang="ru-RU" dirty="0" smtClean="0"/>
              <a:t>С. Луиза.  </a:t>
            </a:r>
            <a:endParaRPr lang="ru-RU" dirty="0"/>
          </a:p>
        </p:txBody>
      </p:sp>
      <p:pic>
        <p:nvPicPr>
          <p:cNvPr id="2050" name="Picture 2" descr="C:\Users\днс\Desktop\55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214685"/>
            <a:ext cx="3214710" cy="3286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Какой вид транспорта в городе перевозит наибольшее количество пассажиров.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Автобус</a:t>
            </a:r>
          </a:p>
          <a:p>
            <a:r>
              <a:rPr lang="ru-RU" dirty="0" smtClean="0"/>
              <a:t>В. Троллейбус</a:t>
            </a:r>
          </a:p>
          <a:p>
            <a:r>
              <a:rPr lang="ru-RU" dirty="0" smtClean="0"/>
              <a:t>С. Такси. </a:t>
            </a:r>
            <a:endParaRPr lang="ru-RU" dirty="0"/>
          </a:p>
        </p:txBody>
      </p:sp>
      <p:pic>
        <p:nvPicPr>
          <p:cNvPr id="1026" name="Picture 2" descr="C:\Users\днс\Desktop\76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3786214" cy="2892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11. В честь какого праздника и в каком году был открыт Мемориал Славы.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А. В честь Октябрьской революции.</a:t>
            </a:r>
          </a:p>
          <a:p>
            <a:r>
              <a:rPr lang="ru-RU" dirty="0" smtClean="0"/>
              <a:t>В. В честь Дня Победы. </a:t>
            </a:r>
          </a:p>
          <a:p>
            <a:r>
              <a:rPr lang="ru-RU" dirty="0" smtClean="0"/>
              <a:t>С. В честь 23 февраля, Дня защитников Отечества. </a:t>
            </a:r>
            <a:endParaRPr lang="ru-RU" dirty="0"/>
          </a:p>
        </p:txBody>
      </p:sp>
      <p:pic>
        <p:nvPicPr>
          <p:cNvPr id="2050" name="Picture 2" descr="C:\Users\днс\Desktop\2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8" y="4673600"/>
            <a:ext cx="4176714" cy="218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12. Какого сооружения нет в городе Братске.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Санной трассы.</a:t>
            </a:r>
          </a:p>
          <a:p>
            <a:r>
              <a:rPr lang="ru-RU" dirty="0" smtClean="0"/>
              <a:t>В. Цирка.</a:t>
            </a:r>
          </a:p>
          <a:p>
            <a:r>
              <a:rPr lang="ru-RU" dirty="0" smtClean="0"/>
              <a:t>С. Телецентра. </a:t>
            </a:r>
            <a:endParaRPr lang="ru-RU" dirty="0"/>
          </a:p>
        </p:txBody>
      </p:sp>
      <p:pic>
        <p:nvPicPr>
          <p:cNvPr id="3074" name="Picture 2" descr="C:\Users\днс\Desktop\6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70" y="3500438"/>
            <a:ext cx="422377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13. </a:t>
            </a:r>
            <a:r>
              <a:rPr lang="ru-RU" smtClean="0"/>
              <a:t>Какой  климат в городе Братске.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Континентальный.</a:t>
            </a:r>
          </a:p>
          <a:p>
            <a:r>
              <a:rPr lang="ru-RU" dirty="0" smtClean="0"/>
              <a:t>В. Резко континентальный.</a:t>
            </a:r>
          </a:p>
          <a:p>
            <a:r>
              <a:rPr lang="ru-RU" dirty="0" smtClean="0"/>
              <a:t>С. Северный. </a:t>
            </a:r>
            <a:endParaRPr lang="ru-RU" dirty="0"/>
          </a:p>
        </p:txBody>
      </p:sp>
      <p:pic>
        <p:nvPicPr>
          <p:cNvPr id="1026" name="Picture 2" descr="C:\Users\днс\Desktop\тт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3643337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214314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14. Сколько металлоконструкций легло в основание Братской ГЭС.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786058"/>
            <a:ext cx="8396318" cy="2195078"/>
          </a:xfrm>
        </p:spPr>
        <p:txBody>
          <a:bodyPr/>
          <a:lstStyle/>
          <a:p>
            <a:r>
              <a:rPr lang="ru-RU" dirty="0" smtClean="0"/>
              <a:t>А.  Размером с Эйфелеву башню.</a:t>
            </a:r>
          </a:p>
          <a:p>
            <a:r>
              <a:rPr lang="ru-RU" dirty="0" smtClean="0"/>
              <a:t>В. Размером с пирамиду Хеопса.</a:t>
            </a:r>
          </a:p>
          <a:p>
            <a:r>
              <a:rPr lang="ru-RU" dirty="0" smtClean="0"/>
              <a:t> С. </a:t>
            </a:r>
            <a:r>
              <a:rPr lang="ru-RU" dirty="0" smtClean="0"/>
              <a:t>Р</a:t>
            </a:r>
            <a:r>
              <a:rPr lang="ru-RU" dirty="0" smtClean="0"/>
              <a:t>азмером с гору Эверест.  </a:t>
            </a:r>
            <a:endParaRPr lang="ru-RU" dirty="0"/>
          </a:p>
        </p:txBody>
      </p:sp>
      <p:pic>
        <p:nvPicPr>
          <p:cNvPr id="1026" name="Picture 2" descr="C:\Users\днс\Desktop\хе 2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429132"/>
            <a:ext cx="2731706" cy="2000264"/>
          </a:xfrm>
          <a:prstGeom prst="rect">
            <a:avLst/>
          </a:prstGeom>
          <a:noFill/>
        </p:spPr>
      </p:pic>
      <p:pic>
        <p:nvPicPr>
          <p:cNvPr id="1027" name="Picture 3" descr="C:\Users\днс\Desktop\эй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496"/>
            <a:ext cx="1785950" cy="3571900"/>
          </a:xfrm>
          <a:prstGeom prst="rect">
            <a:avLst/>
          </a:prstGeom>
          <a:noFill/>
        </p:spPr>
      </p:pic>
      <p:pic>
        <p:nvPicPr>
          <p:cNvPr id="1028" name="Picture 4" descr="C:\Users\днс\Desktop\вер.jf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2257" y="4430808"/>
            <a:ext cx="2896023" cy="2070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 В каком году был издан Указ об образовании города </a:t>
            </a:r>
            <a:br>
              <a:rPr lang="ru-RU" dirty="0" smtClean="0"/>
            </a:br>
            <a:r>
              <a:rPr lang="ru-RU" dirty="0" smtClean="0"/>
              <a:t>Братска.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А. 1955</a:t>
            </a:r>
          </a:p>
          <a:p>
            <a:pPr algn="ctr"/>
            <a:r>
              <a:rPr lang="ru-RU" sz="3200" dirty="0" smtClean="0"/>
              <a:t>В. 1958</a:t>
            </a:r>
          </a:p>
          <a:p>
            <a:pPr algn="ctr"/>
            <a:r>
              <a:rPr lang="ru-RU" sz="3200" dirty="0" smtClean="0"/>
              <a:t>С. 1963</a:t>
            </a:r>
            <a:endParaRPr lang="ru-RU" sz="3200" dirty="0"/>
          </a:p>
        </p:txBody>
      </p:sp>
      <p:pic>
        <p:nvPicPr>
          <p:cNvPr id="1026" name="Picture 2" descr="C:\Users\днс\Desktop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2714644" cy="3597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Что больше всего мешало строителям Братской ГЭС.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А. Голод и холод. </a:t>
            </a:r>
          </a:p>
          <a:p>
            <a:pPr algn="ctr"/>
            <a:r>
              <a:rPr lang="ru-RU" dirty="0" smtClean="0"/>
              <a:t>В. Холод и мошка.</a:t>
            </a:r>
          </a:p>
          <a:p>
            <a:pPr algn="ctr"/>
            <a:r>
              <a:rPr lang="ru-RU" dirty="0" smtClean="0"/>
              <a:t>С. Дикие звери. </a:t>
            </a:r>
          </a:p>
          <a:p>
            <a:endParaRPr lang="ru-RU" dirty="0"/>
          </a:p>
        </p:txBody>
      </p:sp>
      <p:pic>
        <p:nvPicPr>
          <p:cNvPr id="2050" name="Picture 2" descr="C:\Users\днс\Desktop\3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30" y="3643314"/>
            <a:ext cx="284469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Как назывался палаточный городок строителей Братской ГЭС.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Зеленый.</a:t>
            </a:r>
          </a:p>
          <a:p>
            <a:r>
              <a:rPr lang="ru-RU" dirty="0" smtClean="0"/>
              <a:t>В Красный.</a:t>
            </a:r>
          </a:p>
          <a:p>
            <a:r>
              <a:rPr lang="ru-RU" dirty="0" smtClean="0"/>
              <a:t>С. Синий. </a:t>
            </a:r>
            <a:endParaRPr lang="ru-RU" dirty="0"/>
          </a:p>
        </p:txBody>
      </p:sp>
      <p:pic>
        <p:nvPicPr>
          <p:cNvPr id="1026" name="Picture 2" descr="C:\Users\днс\Desktop\16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354329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4. Как называлась первая улица в городе.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00166" y="3214686"/>
            <a:ext cx="7854696" cy="1752600"/>
          </a:xfrm>
        </p:spPr>
        <p:txBody>
          <a:bodyPr/>
          <a:lstStyle/>
          <a:p>
            <a:pPr algn="ctr"/>
            <a:r>
              <a:rPr lang="ru-RU" dirty="0" smtClean="0"/>
              <a:t>А. Пионерская</a:t>
            </a:r>
          </a:p>
          <a:p>
            <a:pPr algn="ctr"/>
            <a:r>
              <a:rPr lang="ru-RU" dirty="0" smtClean="0"/>
              <a:t>В.Комсомольская.</a:t>
            </a:r>
          </a:p>
          <a:p>
            <a:pPr algn="ctr"/>
            <a:r>
              <a:rPr lang="ru-RU" dirty="0" smtClean="0"/>
              <a:t>С. Октябрятская. </a:t>
            </a:r>
            <a:endParaRPr lang="ru-RU" dirty="0"/>
          </a:p>
        </p:txBody>
      </p:sp>
      <p:pic>
        <p:nvPicPr>
          <p:cNvPr id="2050" name="Picture 2" descr="C:\Users\днс\Desktop\15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70460"/>
            <a:ext cx="3571900" cy="3356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5. Что делал в Братске декабрист </a:t>
            </a:r>
            <a:r>
              <a:rPr lang="ru-RU" dirty="0" err="1" smtClean="0"/>
              <a:t>Муханов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Руководил строительством города.</a:t>
            </a:r>
          </a:p>
          <a:p>
            <a:r>
              <a:rPr lang="ru-RU" dirty="0" smtClean="0"/>
              <a:t>В. Сидел в ссылке.</a:t>
            </a:r>
          </a:p>
          <a:p>
            <a:r>
              <a:rPr lang="ru-RU" dirty="0" smtClean="0"/>
              <a:t>С. Был мэром города.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днс\Desktop\22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3778658"/>
            <a:ext cx="3670542" cy="2722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6. Для чего была открыта орбита.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 Для разглядывания звезд на небе.</a:t>
            </a:r>
          </a:p>
          <a:p>
            <a:r>
              <a:rPr lang="ru-RU" dirty="0" smtClean="0"/>
              <a:t>В. Для просмотра телевизионных передач.</a:t>
            </a:r>
          </a:p>
          <a:p>
            <a:r>
              <a:rPr lang="ru-RU" dirty="0" smtClean="0"/>
              <a:t>С.  Для связи с НЛО.  </a:t>
            </a:r>
            <a:endParaRPr lang="ru-RU" dirty="0"/>
          </a:p>
        </p:txBody>
      </p:sp>
      <p:pic>
        <p:nvPicPr>
          <p:cNvPr id="2053" name="Picture 5" descr="C:\Users\днс\Desktop\34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189233"/>
            <a:ext cx="3500462" cy="231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7. Что продавали в магазине Прометей.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Электротехнику. </a:t>
            </a:r>
          </a:p>
          <a:p>
            <a:r>
              <a:rPr lang="ru-RU" dirty="0" smtClean="0"/>
              <a:t>В. Книги. </a:t>
            </a:r>
          </a:p>
          <a:p>
            <a:r>
              <a:rPr lang="ru-RU" dirty="0" smtClean="0"/>
              <a:t>С. Обувь. </a:t>
            </a:r>
            <a:endParaRPr lang="ru-RU" dirty="0"/>
          </a:p>
        </p:txBody>
      </p:sp>
      <p:pic>
        <p:nvPicPr>
          <p:cNvPr id="3074" name="Picture 2" descr="C:\Users\днс\Desktop\42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29066"/>
            <a:ext cx="4500594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8. Кто такой Иван Иванович </a:t>
            </a:r>
            <a:r>
              <a:rPr lang="ru-RU" dirty="0" err="1" smtClean="0"/>
              <a:t>Наймушин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А.  Руководитель строительства Братской ГЭС.</a:t>
            </a:r>
          </a:p>
          <a:p>
            <a:r>
              <a:rPr lang="ru-RU" dirty="0" smtClean="0"/>
              <a:t>В. Президент России.</a:t>
            </a:r>
          </a:p>
          <a:p>
            <a:r>
              <a:rPr lang="ru-RU" dirty="0" smtClean="0"/>
              <a:t>С. Директор </a:t>
            </a:r>
            <a:r>
              <a:rPr lang="ru-RU" dirty="0" err="1" smtClean="0"/>
              <a:t>БРАЗа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C:\Users\днс\Desktop\76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2286016" cy="2857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356</Words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Первый этап. </vt:lpstr>
      <vt:lpstr>1. В каком году был издан Указ об образовании города  Братска. </vt:lpstr>
      <vt:lpstr>2. Что больше всего мешало строителям Братской ГЭС. </vt:lpstr>
      <vt:lpstr>3. Как назывался палаточный городок строителей Братской ГЭС.  </vt:lpstr>
      <vt:lpstr>4. Как называлась первая улица в городе. </vt:lpstr>
      <vt:lpstr>5. Что делал в Братске декабрист Муханов. </vt:lpstr>
      <vt:lpstr>6. Для чего была открыта орбита. </vt:lpstr>
      <vt:lpstr>7. Что продавали в магазине Прометей. </vt:lpstr>
      <vt:lpstr>8. Кто такой Иван Иванович Наймушин. </vt:lpstr>
      <vt:lpstr>9. Как назывался первый ночной клуб города Братска. </vt:lpstr>
      <vt:lpstr>10. Какой вид транспорта в городе перевозит наибольшее количество пассажиров. </vt:lpstr>
      <vt:lpstr>11. В честь какого праздника и в каком году был открыт Мемориал Славы. </vt:lpstr>
      <vt:lpstr>12. Какого сооружения нет в городе Братске. </vt:lpstr>
      <vt:lpstr>13. Какой  климат в городе Братске. </vt:lpstr>
      <vt:lpstr>14. Сколько металлоконструкций легло в основание Братской ГЭС.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этап.</dc:title>
  <dc:creator>Admin</dc:creator>
  <cp:lastModifiedBy>днс</cp:lastModifiedBy>
  <cp:revision>30</cp:revision>
  <dcterms:created xsi:type="dcterms:W3CDTF">2022-12-07T06:31:14Z</dcterms:created>
  <dcterms:modified xsi:type="dcterms:W3CDTF">2022-12-12T08:57:58Z</dcterms:modified>
</cp:coreProperties>
</file>