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2600343"/>
          </a:xfrm>
        </p:spPr>
        <p:txBody>
          <a:bodyPr/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4572032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НОД по </a:t>
            </a:r>
            <a:r>
              <a:rPr lang="ru-RU" b="1" dirty="0" smtClean="0"/>
              <a:t>ФЭМП</a:t>
            </a:r>
          </a:p>
          <a:p>
            <a:r>
              <a:rPr lang="ru-RU" b="1" dirty="0" smtClean="0"/>
              <a:t>в младшей г группе</a:t>
            </a:r>
          </a:p>
          <a:p>
            <a:r>
              <a:rPr lang="ru-RU" b="1" smtClean="0"/>
              <a:t>Составил.Эрдынеева.А.С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857232"/>
            <a:ext cx="692948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Путешествие в сказку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«Теремок»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2" y="4467525"/>
            <a:ext cx="2324100" cy="17520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571876"/>
            <a:ext cx="2428892" cy="30509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1" r="23684"/>
          <a:stretch>
            <a:fillRect/>
          </a:stretch>
        </p:blipFill>
        <p:spPr>
          <a:xfrm>
            <a:off x="357158" y="3286124"/>
            <a:ext cx="2428892" cy="3219670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1836578" cy="2571768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714356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571480"/>
            <a:ext cx="2312728" cy="2428892"/>
          </a:xfrm>
          <a:prstGeom prst="rect">
            <a:avLst/>
          </a:prstGeom>
        </p:spPr>
      </p:pic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2071678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000240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2214554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500702"/>
            <a:ext cx="762000" cy="895350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714752"/>
            <a:ext cx="2085975" cy="28336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571876"/>
            <a:ext cx="2428892" cy="30509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1" r="23684"/>
          <a:stretch>
            <a:fillRect/>
          </a:stretch>
        </p:blipFill>
        <p:spPr>
          <a:xfrm>
            <a:off x="357158" y="3286124"/>
            <a:ext cx="2428892" cy="3219670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1836578" cy="2571768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714356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571480"/>
            <a:ext cx="2312728" cy="2428892"/>
          </a:xfrm>
          <a:prstGeom prst="rect">
            <a:avLst/>
          </a:prstGeom>
        </p:spPr>
      </p:pic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2071678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000240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2214554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500702"/>
            <a:ext cx="762000" cy="895350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714752"/>
            <a:ext cx="2085975" cy="28336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60648"/>
            <a:ext cx="5857916" cy="6120680"/>
          </a:xfrm>
        </p:spPr>
        <p:txBody>
          <a:bodyPr>
            <a:noAutofit/>
          </a:bodyPr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 </a:t>
            </a:r>
            <a:b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Зайчикам не будет скучно,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Сделаем зарядку дружно?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Вправо, влево повернись, наклонись и поднимись.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Лапки кверху, лапки в бок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на месте скок-скок - скок.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теперь бежим вприпрыжку,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Молодцы, мои зайчишки!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Замедляйте детки шаг,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 на месте, стой!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так!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96000" l="195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37" r="19032"/>
          <a:stretch>
            <a:fillRect/>
          </a:stretch>
        </p:blipFill>
        <p:spPr>
          <a:xfrm>
            <a:off x="0" y="3429000"/>
            <a:ext cx="1928826" cy="316835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27567E-6 L 0.05209 0.13182 L 0.10174 -2.27567E-6 L 0.154 0.13182 L 0.20643 -2.27567E-6 L 0.25521 0.13182 L 0.30781 -2.27567E-6 L 0.35729 0.13182 L 0.40972 -2.27567E-6 L 0.46215 0.13182 L 0.51146 -2.27567E-6 L 0.56406 0.13182 L 0.61285 -2.27567E-6 L 0.66528 0.13182 L 0.71754 -2.27567E-6 L 0.76719 0.13182 L 0.81979 -2.27567E-6 " pathEditMode="relative" rAng="0" ptsTypes="FFFFFFFFFFFFFFFFF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0" y="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Содержимое 5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9324" l="9883" r="899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38" r="19565"/>
          <a:stretch>
            <a:fillRect/>
          </a:stretch>
        </p:blipFill>
        <p:spPr>
          <a:xfrm>
            <a:off x="214282" y="4225425"/>
            <a:ext cx="1928826" cy="2632575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2786058"/>
            <a:ext cx="790948" cy="964549"/>
          </a:xfrm>
          <a:prstGeom prst="rect">
            <a:avLst/>
          </a:prstGeom>
        </p:spPr>
      </p:pic>
      <p:pic>
        <p:nvPicPr>
          <p:cNvPr id="8" name="Рисунок 7" descr="загружено (1)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78" b="95556" l="9778" r="89778"/>
                    </a14:imgEffect>
                  </a14:imgLayer>
                </a14:imgProps>
              </a:ext>
            </a:extLst>
          </a:blip>
          <a:srcRect l="13147" r="16852" b="33678"/>
          <a:stretch>
            <a:fillRect/>
          </a:stretch>
        </p:blipFill>
        <p:spPr>
          <a:xfrm>
            <a:off x="4500562" y="1928802"/>
            <a:ext cx="980208" cy="9286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зверушек стало жить в Теремке?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2951E-6 C 0.02552 0.00694 0.01024 0.0037 0.04618 0.00625 C 0.06476 0.00948 0.08299 0.01411 0.10156 0.01642 C 0.11424 0.02197 0.12847 0.0229 0.14167 0.02452 C 0.17379 0.0333 0.21233 0.02752 0.24323 0.0266 C 0.25712 0.02521 0.26233 0.02405 0.27396 0.02058 C 0.34653 0.0229 0.49583 0.05157 0.53386 0.01642 C 0.53333 0.0081 0.53386 -0.00023 0.53229 -0.00832 C 0.52917 -0.02336 0.51736 -0.02844 0.50781 -0.03284 C 0.50608 -0.03353 0.50486 -0.03585 0.50313 -0.037 C 0.50174 -0.03793 0.50017 -0.03816 0.49861 -0.03885 C 0.4908 -0.04579 0.48351 -0.04926 0.47552 -0.05527 C 0.47222 -0.05782 0.46615 -0.0636 0.46615 -0.06337 C 0.46511 -0.06568 0.46441 -0.06799 0.4632 -0.06961 C 0.46181 -0.07146 0.45972 -0.07192 0.45851 -0.07377 C 0.45156 -0.08441 0.45087 -0.10176 0.44011 -0.10661 C 0.43646 -0.12095 0.44011 -0.11748 0.43229 -0.12095 C 0.42917 -0.13437 0.43351 -0.1198 0.42622 -0.13113 C 0.42379 -0.13483 0.42361 -0.14177 0.42014 -0.14338 C 0.41372 -0.14616 0.41684 -0.14431 0.41076 -0.14963 C 0.40938 -0.15587 0.40695 -0.16235 0.40469 -0.16813 C 0.40295 -0.17252 0.4007 -0.17622 0.39861 -0.18039 C 0.39757 -0.18247 0.39549 -0.1864 0.39549 -0.18617 C 0.3941 -0.19218 0.39219 -0.20629 0.38767 -0.21115 C 0.38507 -0.21392 0.38142 -0.21485 0.37847 -0.21716 C 0.37292 -0.22872 0.36667 -0.22687 0.36007 -0.23566 " pathEditMode="relative" rAng="0" ptsTypes="fffffffffffffffffffffffffA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00" y="-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Тише, тише не шумите,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Кто-то к нам идет сюда!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Ну, конечно же, лиса!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728" y="4357694"/>
            <a:ext cx="2448272" cy="2715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6893735" y="4293096"/>
            <a:ext cx="1500198" cy="993292"/>
          </a:xfrm>
          <a:prstGeom prst="wave">
            <a:avLst>
              <a:gd name="adj1" fmla="val 12500"/>
              <a:gd name="adj2" fmla="val 101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442913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142852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Решила лисичка украсить теремок разноцветными флажками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786577" y="4365104"/>
            <a:ext cx="1607355" cy="1064160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95951" y="4427503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786578" y="4221088"/>
            <a:ext cx="1457830" cy="99958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4363418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259632" y="4889687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941" y="1"/>
            <a:ext cx="9246941" cy="685800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719114" y="4654425"/>
            <a:ext cx="1639100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47676" y="4797301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6941246" y="4155172"/>
            <a:ext cx="1728742" cy="1077294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91358" y="440341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51546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Закреплять  понятия «короче», «длиннее»; геометрические фигуры (круг, квадрат, треугольник, овал, прямоугольник).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Развивать мышление,  зрительную память, внимание.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Воспитывать дружелюбие, доброту, отзывчивость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flipH="1">
            <a:off x="6929454" y="4000504"/>
            <a:ext cx="1790716" cy="26098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flipV="1">
            <a:off x="3286116" y="6072206"/>
            <a:ext cx="71438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84"/>
            <a:ext cx="9144000" cy="6852545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55" b="9854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2132" y="2285992"/>
            <a:ext cx="970339" cy="1170956"/>
          </a:xfrm>
          <a:prstGeom prst="rect">
            <a:avLst/>
          </a:prstGeom>
        </p:spPr>
      </p:pic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8" b="95556" l="9778" r="89778"/>
                    </a14:imgEffect>
                  </a14:imgLayer>
                </a14:imgProps>
              </a:ext>
            </a:extLst>
          </a:blip>
          <a:srcRect r="17716" b="30855"/>
          <a:stretch>
            <a:fillRect/>
          </a:stretch>
        </p:blipFill>
        <p:spPr>
          <a:xfrm>
            <a:off x="4429124" y="1928802"/>
            <a:ext cx="991313" cy="86924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811" b="99398" l="9820" r="899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80" r="18651"/>
          <a:stretch>
            <a:fillRect/>
          </a:stretch>
        </p:blipFill>
        <p:spPr>
          <a:xfrm>
            <a:off x="3929058" y="3357562"/>
            <a:ext cx="1643074" cy="18511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зверушек стало жить в Теремке?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54" y="3995890"/>
            <a:ext cx="2214546" cy="2862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79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6766" cy="135732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Бежит по лесу Волчок  и говорит: 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устите меня в теремок!» 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hello_html_6aa58968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347921" y="3357200"/>
            <a:ext cx="2796079" cy="3500800"/>
          </a:xfrm>
        </p:spPr>
      </p:pic>
      <p:sp>
        <p:nvSpPr>
          <p:cNvPr id="9" name="Прямоугольник 8"/>
          <p:cNvSpPr/>
          <p:nvPr/>
        </p:nvSpPr>
        <p:spPr>
          <a:xfrm>
            <a:off x="785786" y="3071810"/>
            <a:ext cx="40719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Невелик собою дом,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зато вместителен.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Уместиться можно нём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Самым разным жителям.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висит на нём замок.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Этот домик — ...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(Теремок)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4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1714512"/>
          </a:xfrm>
        </p:spPr>
        <p:txBody>
          <a:bodyPr>
            <a:normAutofit/>
          </a:bodyPr>
          <a:lstStyle/>
          <a:p>
            <a:endParaRPr lang="ru-RU" sz="3200" b="1" i="1" dirty="0">
              <a:solidFill>
                <a:srgbClr val="FFFF00"/>
              </a:solidFill>
            </a:endParaRPr>
          </a:p>
        </p:txBody>
      </p:sp>
      <p:pic>
        <p:nvPicPr>
          <p:cNvPr id="9" name="Содержимо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7981"/>
          </a:xfrm>
          <a:prstGeom prst="rect">
            <a:avLst/>
          </a:prstGeom>
        </p:spPr>
      </p:pic>
      <p:pic>
        <p:nvPicPr>
          <p:cNvPr id="10" name="Содержимое 7" descr="hello_html_6aa5896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921" y="3357200"/>
            <a:ext cx="2796079" cy="3500800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8501090" y="5429264"/>
            <a:ext cx="185710" cy="69689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4.44444E-6 -1.43386E-6 C -0.03229 -0.0148 -0.08593 0.00231 -0.12309 0.00601 C -0.1309 0.00809 -0.13871 0.00902 -0.14618 0.01226 C -0.15816 0.02868 -0.18402 0.03006 -0.2 0.03284 C -0.20955 0.03029 -0.21527 0.02382 -0.22309 0.01642 C -0.22621 0.01341 -0.22899 0.01087 -0.23229 0.00809 C -0.23385 0.00671 -0.2368 0.00416 -0.2368 0.00416 C -0.23784 0.00208 -0.23854 -0.00023 -0.23993 -0.00208 C -0.24132 -0.00393 -0.2434 -0.0044 -0.24461 -0.00625 C -0.25364 -0.02082 -0.23698 -0.00393 -0.25069 -0.01642 C -0.25434 -0.02359 -0.25451 -0.02798 -0.25989 -0.03284 C -0.26215 -0.04209 -0.2684 -0.04857 -0.27066 -0.05736 C -0.27274 -0.06591 -0.27135 -0.06175 -0.27534 -0.06961 C -0.27708 -0.07678 -0.27882 -0.08719 -0.28142 -0.09436 C -0.28281 -0.09783 -0.28472 -0.10107 -0.28611 -0.10453 " pathEditMode="relative" ptsTypes="ffffffffffffffA">
                                      <p:cBhvr>
                                        <p:cTn id="1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pic>
        <p:nvPicPr>
          <p:cNvPr id="7" name="Содержимое 7" descr="teddy-bear (9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296571"/>
            <a:ext cx="2786082" cy="44758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0034" y="214290"/>
            <a:ext cx="80724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по лесу уж медведь идёт.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Вдруг увидел теремок –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заревёт: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«Вы пустите меня в теремок!»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2654296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833" y="46717"/>
            <a:ext cx="9219833" cy="6811283"/>
          </a:xfrm>
        </p:spPr>
      </p:pic>
      <p:pic>
        <p:nvPicPr>
          <p:cNvPr id="8" name="Содержимое 7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27698" y="4437112"/>
            <a:ext cx="1902736" cy="2143125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285729"/>
            <a:ext cx="357186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Стоит в поле Теремок.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не низок, не высок.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по полю мышка бежала,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Теремок увидала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583" y="2348261"/>
            <a:ext cx="2829343" cy="2132889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142852"/>
            <a:ext cx="82153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 какой дорожке  Мышка может попасть в Теремок?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4000504"/>
            <a:ext cx="3326403" cy="45676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5706" y="5746433"/>
            <a:ext cx="8168467" cy="4180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13623" y="3996890"/>
            <a:ext cx="3326403" cy="456761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 rot="21337850">
            <a:off x="369847" y="1931352"/>
            <a:ext cx="2029586" cy="2286001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6.38889E-6 9.51896E-6 L 0.42517 -0.01063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зверушек стало жить в Теремке?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05914" y="4500570"/>
            <a:ext cx="1902736" cy="21431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-5.27778E-6 1.25809E-6 C 0.1861 0.00509 0.37239 0.01017 0.41076 -0.04302 C 0.44895 -0.09621 0.25451 -0.28076 0.23072 -0.31961 C 0.20694 -0.35847 0.26666 -0.27822 0.2677 -0.2766 C 0.26874 -0.27498 0.24322 -0.30111 0.2368 -0.30944 C 0.23037 -0.31776 0.2269 -0.32887 0.22916 -0.32586 C 0.23142 -0.32285 0.24097 -0.30689 0.25069 -0.29094 " pathEditMode="relative" ptsTypes="aa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1881"/>
          </a:xfrm>
        </p:spPr>
      </p:pic>
      <p:pic>
        <p:nvPicPr>
          <p:cNvPr id="5" name="Содержимое 4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4968230"/>
            <a:ext cx="1433218" cy="1889770"/>
          </a:xfrm>
        </p:spPr>
      </p:pic>
      <p:sp>
        <p:nvSpPr>
          <p:cNvPr id="7" name="Прямоугольник 6"/>
          <p:cNvSpPr/>
          <p:nvPr/>
        </p:nvSpPr>
        <p:spPr>
          <a:xfrm>
            <a:off x="642910" y="571480"/>
            <a:ext cx="400052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Лягушка скачет по болоту.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теремке ей жить охота!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Волшебные бусы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2928934"/>
            <a:ext cx="2201468" cy="3045434"/>
          </a:xfrm>
        </p:spPr>
      </p:pic>
      <p:sp>
        <p:nvSpPr>
          <p:cNvPr id="5" name="Прямоугольник 4"/>
          <p:cNvSpPr/>
          <p:nvPr/>
        </p:nvSpPr>
        <p:spPr>
          <a:xfrm>
            <a:off x="3143240" y="1857364"/>
            <a:ext cx="1071570" cy="10715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00496" y="3079220"/>
            <a:ext cx="1285884" cy="128588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860032" y="3990390"/>
            <a:ext cx="1944216" cy="936674"/>
          </a:xfrm>
          <a:prstGeom prst="triangle">
            <a:avLst>
              <a:gd name="adj" fmla="val 52352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72263" y="2393149"/>
            <a:ext cx="1250167" cy="196454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623480" y="3020199"/>
            <a:ext cx="504000" cy="321471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628" y="4214818"/>
            <a:ext cx="357190" cy="14287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215076" y="4071942"/>
            <a:ext cx="357188" cy="21431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9" idx="3"/>
          </p:cNvCxnSpPr>
          <p:nvPr/>
        </p:nvCxnSpPr>
        <p:spPr>
          <a:xfrm flipH="1">
            <a:off x="7822430" y="2571744"/>
            <a:ext cx="392912" cy="803678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2714612" y="1571612"/>
            <a:ext cx="691996" cy="335799"/>
          </a:xfrm>
          <a:custGeom>
            <a:avLst/>
            <a:gdLst>
              <a:gd name="connsiteX0" fmla="*/ 689317 w 691996"/>
              <a:gd name="connsiteY0" fmla="*/ 310075 h 335799"/>
              <a:gd name="connsiteX1" fmla="*/ 661181 w 691996"/>
              <a:gd name="connsiteY1" fmla="*/ 267872 h 335799"/>
              <a:gd name="connsiteX2" fmla="*/ 576775 w 691996"/>
              <a:gd name="connsiteY2" fmla="*/ 197533 h 335799"/>
              <a:gd name="connsiteX3" fmla="*/ 548640 w 691996"/>
              <a:gd name="connsiteY3" fmla="*/ 155330 h 335799"/>
              <a:gd name="connsiteX4" fmla="*/ 520504 w 691996"/>
              <a:gd name="connsiteY4" fmla="*/ 127195 h 335799"/>
              <a:gd name="connsiteX5" fmla="*/ 492369 w 691996"/>
              <a:gd name="connsiteY5" fmla="*/ 84992 h 335799"/>
              <a:gd name="connsiteX6" fmla="*/ 407963 w 691996"/>
              <a:gd name="connsiteY6" fmla="*/ 56856 h 335799"/>
              <a:gd name="connsiteX7" fmla="*/ 295421 w 691996"/>
              <a:gd name="connsiteY7" fmla="*/ 28721 h 335799"/>
              <a:gd name="connsiteX8" fmla="*/ 253218 w 691996"/>
              <a:gd name="connsiteY8" fmla="*/ 14653 h 335799"/>
              <a:gd name="connsiteX9" fmla="*/ 0 w 691996"/>
              <a:gd name="connsiteY9" fmla="*/ 585 h 33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1996" h="335799">
                <a:moveTo>
                  <a:pt x="689317" y="310075"/>
                </a:moveTo>
                <a:cubicBezTo>
                  <a:pt x="679938" y="296007"/>
                  <a:pt x="673136" y="279827"/>
                  <a:pt x="661181" y="267872"/>
                </a:cubicBezTo>
                <a:cubicBezTo>
                  <a:pt x="550531" y="157222"/>
                  <a:pt x="691996" y="335799"/>
                  <a:pt x="576775" y="197533"/>
                </a:cubicBezTo>
                <a:cubicBezTo>
                  <a:pt x="565951" y="184545"/>
                  <a:pt x="559202" y="168532"/>
                  <a:pt x="548640" y="155330"/>
                </a:cubicBezTo>
                <a:cubicBezTo>
                  <a:pt x="540354" y="144973"/>
                  <a:pt x="528790" y="137552"/>
                  <a:pt x="520504" y="127195"/>
                </a:cubicBezTo>
                <a:cubicBezTo>
                  <a:pt x="509942" y="113993"/>
                  <a:pt x="506706" y="93953"/>
                  <a:pt x="492369" y="84992"/>
                </a:cubicBezTo>
                <a:cubicBezTo>
                  <a:pt x="467220" y="69274"/>
                  <a:pt x="436735" y="64049"/>
                  <a:pt x="407963" y="56856"/>
                </a:cubicBezTo>
                <a:cubicBezTo>
                  <a:pt x="370449" y="47478"/>
                  <a:pt x="332105" y="40949"/>
                  <a:pt x="295421" y="28721"/>
                </a:cubicBezTo>
                <a:cubicBezTo>
                  <a:pt x="281353" y="24032"/>
                  <a:pt x="267965" y="16205"/>
                  <a:pt x="253218" y="14653"/>
                </a:cubicBezTo>
                <a:cubicBezTo>
                  <a:pt x="114017" y="0"/>
                  <a:pt x="91427" y="585"/>
                  <a:pt x="0" y="58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026"/>
            <a:ext cx="9144000" cy="68159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зверушек стало жить в Теремке?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90" b="100000" l="3261" r="9945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2910" y="5000636"/>
            <a:ext cx="1071570" cy="1674329"/>
          </a:xfrm>
        </p:spPr>
      </p:pic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2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8" b="95556" l="9778" r="89778"/>
                    </a14:imgEffect>
                  </a14:imgLayer>
                </a14:imgProps>
              </a:ext>
            </a:extLst>
          </a:blip>
          <a:srcRect b="36841"/>
          <a:stretch>
            <a:fillRect/>
          </a:stretch>
        </p:blipFill>
        <p:spPr>
          <a:xfrm>
            <a:off x="5357818" y="2571744"/>
            <a:ext cx="1357307" cy="857256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37 0.08487 C 0.28194 0.1006 0.50469 0.11633 0.56389 0.07054 C 0.62309 0.02474 0.43958 -0.14639 0.41476 -0.18987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8" y="0"/>
            <a:ext cx="9132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Выбежал на опушку зайчишка…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3" b="96809" l="9750" r="899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629" r="21306"/>
          <a:stretch>
            <a:fillRect/>
          </a:stretch>
        </p:blipFill>
        <p:spPr>
          <a:xfrm>
            <a:off x="428596" y="4643446"/>
            <a:ext cx="1714512" cy="2214554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101</Words>
  <Application>Microsoft Office PowerPoint</Application>
  <PresentationFormat>Экран (4:3)</PresentationFormat>
  <Paragraphs>22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Тема Office</vt:lpstr>
      <vt:lpstr>Презентация PowerPoint</vt:lpstr>
      <vt:lpstr>Цели:  1. Закреплять  понятия «короче», «длиннее»; геометрические фигуры (круг, квадрат, треугольник, овал, прямоугольник). 2. Развивать мышление,  зрительную память, внимание. 3. Воспитывать дружелюбие, доброту, отзывчивость. </vt:lpstr>
      <vt:lpstr>Презентация PowerPoint</vt:lpstr>
      <vt:lpstr>Презентация PowerPoint</vt:lpstr>
      <vt:lpstr>Сколько зверушек стало жить в Теремке?</vt:lpstr>
      <vt:lpstr>Презентация PowerPoint</vt:lpstr>
      <vt:lpstr>Волшебные бусы</vt:lpstr>
      <vt:lpstr>Сколько зверушек стало жить в Теремке?</vt:lpstr>
      <vt:lpstr>Выбежал на опушку зайчишка…</vt:lpstr>
      <vt:lpstr>Презентация PowerPoint</vt:lpstr>
      <vt:lpstr>Презентация PowerPoint</vt:lpstr>
      <vt:lpstr>Физкультминутка  Зайчикам не будет скучно, Сделаем зарядку дружно? Вправо, влево повернись, наклонись и поднимись. Лапки кверху, лапки в бок И на месте скок-скок - скок. А теперь бежим вприпрыжку, Молодцы, мои зайчишки! Замедляйте детки шаг, Шаг на месте, стой! Вот так!</vt:lpstr>
      <vt:lpstr>Сколько зверушек стало жить в Теремке?</vt:lpstr>
      <vt:lpstr>Тише, тише не шумите,  Кто-то к нам идет сюда!  Ну, конечно же, лиса!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Сколько зверушек стало жить в Теремке?</vt:lpstr>
      <vt:lpstr>Бежит по лесу Волчок  и говорит:  « Пустите меня в теремок!»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qwert</cp:lastModifiedBy>
  <cp:revision>5</cp:revision>
  <dcterms:created xsi:type="dcterms:W3CDTF">2017-05-06T02:58:44Z</dcterms:created>
  <dcterms:modified xsi:type="dcterms:W3CDTF">2023-04-13T12:59:41Z</dcterms:modified>
</cp:coreProperties>
</file>