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15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88" autoAdjust="0"/>
    <p:restoredTop sz="94718" autoAdjust="0"/>
  </p:normalViewPr>
  <p:slideViewPr>
    <p:cSldViewPr>
      <p:cViewPr varScale="1">
        <p:scale>
          <a:sx n="74" d="100"/>
          <a:sy n="74" d="100"/>
        </p:scale>
        <p:origin x="1716" y="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DF98BE-D4A7-47D0-A685-AF3C5A78A30E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597E54-8224-4B0C-92CA-74655D9E70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980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82FAA-6CFC-40E1-BD4E-FBEB656EED57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2A75F-3223-457B-8FBF-A0444E1A8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82FAA-6CFC-40E1-BD4E-FBEB656EED57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2A75F-3223-457B-8FBF-A0444E1A8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82FAA-6CFC-40E1-BD4E-FBEB656EED57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2A75F-3223-457B-8FBF-A0444E1A8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82FAA-6CFC-40E1-BD4E-FBEB656EED57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2A75F-3223-457B-8FBF-A0444E1A8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82FAA-6CFC-40E1-BD4E-FBEB656EED57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2A75F-3223-457B-8FBF-A0444E1A8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82FAA-6CFC-40E1-BD4E-FBEB656EED57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2A75F-3223-457B-8FBF-A0444E1A8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82FAA-6CFC-40E1-BD4E-FBEB656EED57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2A75F-3223-457B-8FBF-A0444E1A8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82FAA-6CFC-40E1-BD4E-FBEB656EED57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2A75F-3223-457B-8FBF-A0444E1A8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82FAA-6CFC-40E1-BD4E-FBEB656EED57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2A75F-3223-457B-8FBF-A0444E1A8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82FAA-6CFC-40E1-BD4E-FBEB656EED57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2A75F-3223-457B-8FBF-A0444E1A8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82FAA-6CFC-40E1-BD4E-FBEB656EED57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752A75F-3223-457B-8FBF-A0444E1A88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2282FAA-6CFC-40E1-BD4E-FBEB656EED57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752A75F-3223-457B-8FBF-A0444E1A884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390732130501419328.jpg"/>
          <p:cNvPicPr>
            <a:picLocks noChangeAspect="1" noChangeArrowheads="1"/>
          </p:cNvPicPr>
          <p:nvPr/>
        </p:nvPicPr>
        <p:blipFill>
          <a:blip r:embed="rId2"/>
          <a:srcRect t="312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428728" y="571480"/>
            <a:ext cx="5500726" cy="165474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ПРЕЗЕНТАЦИЯ</a:t>
            </a:r>
          </a:p>
          <a:p>
            <a:pPr algn="ctr">
              <a:lnSpc>
                <a:spcPct val="150000"/>
              </a:lnSpc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Физминутки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в ДОУ»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57554" y="3571876"/>
            <a:ext cx="5786446" cy="498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Эрдынеева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Арюна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Саяновна</a:t>
            </a:r>
            <a:r>
              <a:rPr kumimoji="0" lang="ru-RU" sz="2000" b="1" i="0" u="none" strike="noStrike" cap="none" normalizeH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 rot="10800000" flipV="1">
            <a:off x="0" y="1900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G:\imageлкк.jpg"/>
          <p:cNvPicPr>
            <a:picLocks noChangeAspect="1" noChangeArrowheads="1"/>
          </p:cNvPicPr>
          <p:nvPr/>
        </p:nvPicPr>
        <p:blipFill>
          <a:blip r:embed="rId2"/>
          <a:srcRect t="16927" b="18750"/>
          <a:stretch>
            <a:fillRect/>
          </a:stretch>
        </p:blipFill>
        <p:spPr bwMode="auto">
          <a:xfrm>
            <a:off x="0" y="0"/>
            <a:ext cx="4643438" cy="3357562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2143108" y="2643182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Гимнастика для глаз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2054" name="Picture 6" descr="G:\imagгг.jpg"/>
          <p:cNvPicPr>
            <a:picLocks noChangeAspect="1" noChangeArrowheads="1"/>
          </p:cNvPicPr>
          <p:nvPr/>
        </p:nvPicPr>
        <p:blipFill>
          <a:blip r:embed="rId3"/>
          <a:srcRect l="36842" t="5333" r="14737" b="24000"/>
          <a:stretch>
            <a:fillRect/>
          </a:stretch>
        </p:blipFill>
        <p:spPr bwMode="auto">
          <a:xfrm>
            <a:off x="0" y="3357562"/>
            <a:ext cx="4643438" cy="3500438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pic>
        <p:nvPicPr>
          <p:cNvPr id="2055" name="Picture 7" descr="G:\imagддe.jpg"/>
          <p:cNvPicPr>
            <a:picLocks noChangeAspect="1" noChangeArrowheads="1"/>
          </p:cNvPicPr>
          <p:nvPr/>
        </p:nvPicPr>
        <p:blipFill>
          <a:blip r:embed="rId4"/>
          <a:srcRect l="26368" t="20508" r="50732"/>
          <a:stretch>
            <a:fillRect/>
          </a:stretch>
        </p:blipFill>
        <p:spPr bwMode="auto">
          <a:xfrm>
            <a:off x="4643438" y="0"/>
            <a:ext cx="4500562" cy="68580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286116" y="6286520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Физкультминутки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imааage.jpg"/>
          <p:cNvPicPr>
            <a:picLocks noChangeAspect="1" noChangeArrowheads="1"/>
          </p:cNvPicPr>
          <p:nvPr/>
        </p:nvPicPr>
        <p:blipFill>
          <a:blip r:embed="rId2"/>
          <a:srcRect l="25312" r="25938" b="50000"/>
          <a:stretch>
            <a:fillRect/>
          </a:stretch>
        </p:blipFill>
        <p:spPr bwMode="auto">
          <a:xfrm>
            <a:off x="0" y="0"/>
            <a:ext cx="5143504" cy="3643314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428728" y="3143248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Упражнения для кистей рук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076" name="AutoShape 4" descr="G:\%D0%A4%D0%B8%D0%B7%D0%BA%D1%83%D0%BB%D1%8C%D1%82%D0%BC%D0%B8%D0%BD%D1%83%D1%82%D0%BA%D0%B8_files\-vwc-bvaq-w_w200_h14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8" name="AutoShape 6" descr="G:\%D0%A4%D0%B8%D0%B7%D0%BA%D1%83%D0%BB%D1%8C%D1%82%D0%BC%D0%B8%D0%BD%D1%83%D1%82%D0%BA%D0%B8_files\-vwc-bvaq-w_w200_h14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9" name="Picture 7" descr="G:\imннge.jpg"/>
          <p:cNvPicPr>
            <a:picLocks noChangeAspect="1" noChangeArrowheads="1"/>
          </p:cNvPicPr>
          <p:nvPr/>
        </p:nvPicPr>
        <p:blipFill>
          <a:blip r:embed="rId3"/>
          <a:srcRect t="8333" r="29850" b="47644"/>
          <a:stretch>
            <a:fillRect/>
          </a:stretch>
        </p:blipFill>
        <p:spPr bwMode="auto">
          <a:xfrm>
            <a:off x="4500562" y="3286124"/>
            <a:ext cx="4643438" cy="3571876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5357818" y="6215082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Дыхательная гимнастика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080" name="Picture 8" descr="G:\img20.jpg"/>
          <p:cNvPicPr>
            <a:picLocks noChangeAspect="1" noChangeArrowheads="1"/>
          </p:cNvPicPr>
          <p:nvPr/>
        </p:nvPicPr>
        <p:blipFill>
          <a:blip r:embed="rId4"/>
          <a:srcRect l="59375" b="61250"/>
          <a:stretch>
            <a:fillRect/>
          </a:stretch>
        </p:blipFill>
        <p:spPr bwMode="auto">
          <a:xfrm>
            <a:off x="5072066" y="0"/>
            <a:ext cx="4071934" cy="3286124"/>
          </a:xfrm>
          <a:prstGeom prst="rect">
            <a:avLst/>
          </a:prstGeom>
          <a:noFill/>
        </p:spPr>
      </p:pic>
      <p:pic>
        <p:nvPicPr>
          <p:cNvPr id="3081" name="Picture 9" descr="G:\img20.jpg"/>
          <p:cNvPicPr>
            <a:picLocks noChangeAspect="1" noChangeArrowheads="1"/>
          </p:cNvPicPr>
          <p:nvPr/>
        </p:nvPicPr>
        <p:blipFill>
          <a:blip r:embed="rId4"/>
          <a:srcRect l="56563" t="55000" b="4000"/>
          <a:stretch>
            <a:fillRect/>
          </a:stretch>
        </p:blipFill>
        <p:spPr bwMode="auto">
          <a:xfrm>
            <a:off x="0" y="3643314"/>
            <a:ext cx="4500562" cy="32146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00364" y="1285860"/>
            <a:ext cx="4000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Я выяснила</a:t>
            </a:r>
            <a:endParaRPr lang="ru-RU" sz="32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2428868"/>
            <a:ext cx="6429420" cy="27146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Основная  цель </a:t>
            </a:r>
            <a:r>
              <a:rPr lang="ru-RU" sz="28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физминутки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– обеспечить активный отдых организму  в процессе определенной учебной  деятельности</a:t>
            </a:r>
            <a:endParaRPr lang="ru-RU"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3" name="Picture 3" descr="C:\Users\user\Pictures\1363957516_nbu7besylp3fodr.jpg"/>
          <p:cNvPicPr>
            <a:picLocks noChangeAspect="1" noChangeArrowheads="1"/>
          </p:cNvPicPr>
          <p:nvPr/>
        </p:nvPicPr>
        <p:blipFill>
          <a:blip r:embed="rId2"/>
          <a:srcRect b="73399"/>
          <a:stretch>
            <a:fillRect/>
          </a:stretch>
        </p:blipFill>
        <p:spPr bwMode="auto">
          <a:xfrm>
            <a:off x="0" y="0"/>
            <a:ext cx="3660092" cy="23717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5604" name="Picture 4" descr="C:\Users\user\Pictures\1363957516_nbu7besylp3fodr.jpg"/>
          <p:cNvPicPr>
            <a:picLocks noChangeAspect="1" noChangeArrowheads="1"/>
          </p:cNvPicPr>
          <p:nvPr/>
        </p:nvPicPr>
        <p:blipFill>
          <a:blip r:embed="rId2"/>
          <a:srcRect t="43720" b="40886"/>
          <a:stretch>
            <a:fillRect/>
          </a:stretch>
        </p:blipFill>
        <p:spPr bwMode="auto">
          <a:xfrm>
            <a:off x="0" y="5072026"/>
            <a:ext cx="9144000" cy="1785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15-015-Spasibo-za-vnimanie.jpg"/>
          <p:cNvPicPr>
            <a:picLocks noChangeAspect="1"/>
          </p:cNvPicPr>
          <p:nvPr/>
        </p:nvPicPr>
        <p:blipFill>
          <a:blip r:embed="rId2"/>
          <a:srcRect b="625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500042"/>
            <a:ext cx="7572428" cy="3366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Сегодня в связи с ухудшением здоровья детей, физкультминутки в детском саду применяются достаточно широко, так как являются наиболее интересной  и эффективной формой активного отдыха во время проведения малоподвижных занятий с детьми дошкольного возраста. Дошкольники всегда с удовольствием выполняют разнообразные кратковременные физические упражнения, в перерывах между занятиями, так же, как и во время самого процесса обучения.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3857628"/>
            <a:ext cx="857252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Цель физкультминутки в детском саду:</a:t>
            </a:r>
          </a:p>
          <a:p>
            <a:pPr fontAlgn="base">
              <a:lnSpc>
                <a:spcPct val="150000"/>
              </a:lnSpc>
              <a:buFont typeface="Arial" pitchFamily="34" charset="0"/>
              <a:buChar char="•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Является желание повысить и сохранить умственную активность и работоспособность детей во время занятий.</a:t>
            </a:r>
          </a:p>
          <a:p>
            <a:pPr fontAlgn="base">
              <a:lnSpc>
                <a:spcPct val="150000"/>
              </a:lnSpc>
              <a:buFont typeface="Arial" pitchFamily="34" charset="0"/>
              <a:buChar char="•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Обеспечение непродолжительного динамичного отдыха в то время, когда организм ребенка испытывает значительную нагрузку.</a:t>
            </a:r>
          </a:p>
          <a:p>
            <a:pPr fontAlgn="base">
              <a:lnSpc>
                <a:spcPct val="150000"/>
              </a:lnSpc>
              <a:buFont typeface="Arial" pitchFamily="34" charset="0"/>
              <a:buChar char="•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Предупреждение нарушений осанки то есть на оздоровление организма детей.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00100" y="642919"/>
            <a:ext cx="73581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Рекомендации по проведению физкультминуток.</a:t>
            </a:r>
            <a:endParaRPr lang="ru-RU" sz="2000" b="1" i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1571612"/>
            <a:ext cx="8286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 подборе упражнений и стихов для физкультминутки надо помнить, что это, своего рода, игра и нужно руководствоваться следующими рекомендациями: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2571744"/>
            <a:ext cx="9144000" cy="428625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Перед знакомством с физкультминуткой необходимо обсудить ее содержание, отрабатывая необходимые жесты, комбинации пальцев, движения. Это не только позволит подготовить детей к правильному выполнению упражнений, но и создаст необходимый эмоциональный настрой.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Упражнения должны быть знакомы детям и просты по выполнению; они должны охватывать в основном крупные мышечные группы. </a:t>
            </a:r>
          </a:p>
          <a:p>
            <a:pPr algn="ctr" fontAlgn="base">
              <a:lnSpc>
                <a:spcPct val="150000"/>
              </a:lnSpc>
              <a:buFont typeface="Arial" pitchFamily="34" charset="0"/>
              <a:buChar char="•"/>
            </a:pP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Выполнять упражнения следует вместе с детьми, при этом демонстрируя собственную увлеченность игрой в форме физкультминутки.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0"/>
            <a:ext cx="9144000" cy="6324808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Произносить тексты физкультминуток воспитатель должен максимально выразительно: то, повышая, то, понижая голос, делая паузы, подчеркивая отдельные слова, а движения выполнять синхронно с текстом или в паузах.</a:t>
            </a:r>
          </a:p>
          <a:p>
            <a:pPr algn="ctr">
              <a:lnSpc>
                <a:spcPct val="150000"/>
              </a:lnSpc>
              <a:buFont typeface="Arial" pitchFamily="34" charset="0"/>
              <a:buChar char="•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При повторных проведениях физкультминутки дети нередко начинают произносить текст частично (особенно начало или окончание фраз). Постепенно текст разучивается наизусть, дети произносят его целиком, соотнося слова с движениями.</a:t>
            </a:r>
          </a:p>
          <a:p>
            <a:pPr algn="ctr" fontAlgn="base">
              <a:lnSpc>
                <a:spcPct val="150000"/>
              </a:lnSpc>
              <a:buFont typeface="Arial" pitchFamily="34" charset="0"/>
              <a:buChar char="•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Не ставьте перед детьми сразу несколько сложных задач (к примеру, показывать движения и произносить текст). Объем внимания у детей, особенно младших групп, ограничен, и невыполнимая задача может «отбить» интерес к физкультминутке.</a:t>
            </a:r>
          </a:p>
          <a:p>
            <a:pPr algn="ctr" fontAlgn="base">
              <a:lnSpc>
                <a:spcPct val="150000"/>
              </a:lnSpc>
              <a:buFont typeface="Arial" pitchFamily="34" charset="0"/>
              <a:buChar char="•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Стимулируйте подпевание детей, проговаривание вместе с Вами, «не замечайте», если они по началу делают что-то неправильно, поощряйте успехи.</a:t>
            </a:r>
          </a:p>
          <a:p>
            <a:pPr algn="ctr" fontAlgn="base">
              <a:lnSpc>
                <a:spcPct val="150000"/>
              </a:lnSpc>
              <a:buFont typeface="Arial" pitchFamily="34" charset="0"/>
              <a:buChar char="•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Физкультминутки, также как и другие стихи и игры, побуждают детей к творчеству и в том случае, когда ребенок придумывает к текстам свои, пусть даже не очень удачные движения, его следует хвалить и показывать его творческие достижения другим детям, родителям.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4197559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fontAlgn="base">
              <a:lnSpc>
                <a:spcPct val="150000"/>
              </a:lnSpc>
              <a:buFont typeface="Arial" pitchFamily="34" charset="0"/>
              <a:buChar char="•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Никогда не принуждайте делать физкультминутку, если у ребенка нет на это желания. Попытайтесь понять, разобраться в причинах отказа, если возможно, ликвидировать их (например, изменив задание) или поменяйте физкультминутку, подобрав подобную.</a:t>
            </a:r>
          </a:p>
          <a:p>
            <a:pPr algn="ctr" fontAlgn="base">
              <a:lnSpc>
                <a:spcPct val="150000"/>
              </a:lnSpc>
              <a:buFont typeface="Arial" pitchFamily="34" charset="0"/>
              <a:buChar char="•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Содержание физкультминутки надо варьировать в зависимости от характера и условий проведения конкретного занятия, а не давать ее заранее целиком составленную на всю неделю для любого занятия.</a:t>
            </a:r>
          </a:p>
          <a:p>
            <a:pPr algn="ctr" fontAlgn="base">
              <a:lnSpc>
                <a:spcPct val="150000"/>
              </a:lnSpc>
              <a:buFont typeface="Arial" pitchFamily="34" charset="0"/>
              <a:buChar char="•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Если видите, что дети работают сосредоточенно, то проводить физкультминутку не следует, иначе можно рассеять их внимание, отвлечь от задания и потом вернуть детей к работе будет очень сложно.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407_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214818"/>
            <a:ext cx="9143999" cy="26431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642918"/>
            <a:ext cx="80010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Физкультминутка не является обязательным режимным моментом как утренняя гимнастика, но введение ее в режим дня детей разных возрастных групп дает положительные результаты. Физкультминутка хотя и кратковременна (1-2 минуты в младшем дошкольном возрасте; 3-5 минут в старшем дошкольном возрасте) способствует укреплению организма ребенка.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G:\imageнн.jpg"/>
          <p:cNvPicPr>
            <a:picLocks noChangeAspect="1" noChangeArrowheads="1"/>
          </p:cNvPicPr>
          <p:nvPr/>
        </p:nvPicPr>
        <p:blipFill>
          <a:blip r:embed="rId2"/>
          <a:srcRect l="15838" r="17391" b="47593"/>
          <a:stretch>
            <a:fillRect/>
          </a:stretch>
        </p:blipFill>
        <p:spPr bwMode="auto">
          <a:xfrm>
            <a:off x="4714876" y="2928934"/>
            <a:ext cx="4429124" cy="392906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493812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ФОРМЫ ПРОВЕДЕНИЯ ФИЗКУЛЬТМИНУТОК БЫВАЮТ СЛЕДУЮЩИХ ВИДОВ:</a:t>
            </a:r>
          </a:p>
          <a:p>
            <a:pPr>
              <a:lnSpc>
                <a:spcPct val="150000"/>
              </a:lnSpc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1.    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Общеразвивающие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упражнения - подбираются по тем же признакам, что и для утренней гимнастики. Используется 3-4 упражнения для разных групп мышц, закончить физкультминутку можно прыжками, бегом на месте или ходьбой;</a:t>
            </a:r>
          </a:p>
          <a:p>
            <a:pPr>
              <a:lnSpc>
                <a:spcPct val="150000"/>
              </a:lnSpc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2.    В форме подвижной игры - подбираются игры средней подвижности, не требующие большого пространства, с несложными. Хорошо знакомыми детям правилами;</a:t>
            </a:r>
          </a:p>
          <a:p>
            <a:pPr>
              <a:lnSpc>
                <a:spcPct val="150000"/>
              </a:lnSpc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3.    В форме дидактической игры с движениями- хорошо вписываются в занятия по ознакомлению с природой. По звуковой ( фонетической) культуре речи, по математике;</a:t>
            </a:r>
          </a:p>
          <a:p>
            <a:pPr>
              <a:lnSpc>
                <a:spcPct val="150000"/>
              </a:lnSpc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4.    В форме танцевальных движений- используются между структурными частями занятия под звукозапись, пение воспитателя или самих детей. Больше всего подходят мелодии умеренного ритма. Негромкие, иногда плавные; </a:t>
            </a:r>
          </a:p>
        </p:txBody>
      </p:sp>
      <p:pic>
        <p:nvPicPr>
          <p:cNvPr id="5" name="Рисунок 4" descr="kid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500702"/>
            <a:ext cx="9144000" cy="1357298"/>
          </a:xfrm>
          <a:prstGeom prst="rect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"/>
            <a:ext cx="9144000" cy="6857999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5.    В форме выполнения движений под текст стихотворения - при подборе стихотворений обращается внимание на следующее:</a:t>
            </a:r>
          </a:p>
          <a:p>
            <a:pPr>
              <a:lnSpc>
                <a:spcPct val="150000"/>
              </a:lnSpc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-текст стихотворения должен быть высокохудожественным, используются стихи известных авторов,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, загадки, считалки;</a:t>
            </a:r>
          </a:p>
          <a:p>
            <a:pPr>
              <a:lnSpc>
                <a:spcPct val="150000"/>
              </a:lnSpc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- преимущество отдается стихам с четким ритмом;</a:t>
            </a:r>
          </a:p>
          <a:p>
            <a:pPr>
              <a:lnSpc>
                <a:spcPct val="150000"/>
              </a:lnSpc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- содержание текста стихотворения должно сочетаться с темой занятия, его программой и задачей;</a:t>
            </a:r>
          </a:p>
          <a:p>
            <a:pPr>
              <a:lnSpc>
                <a:spcPct val="150000"/>
              </a:lnSpc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6. В форме любого двигательного действия и задания</a:t>
            </a:r>
          </a:p>
          <a:p>
            <a:pPr>
              <a:lnSpc>
                <a:spcPct val="150000"/>
              </a:lnSpc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- отгадывание загадок не словами, а движениями;</a:t>
            </a:r>
          </a:p>
          <a:p>
            <a:pPr>
              <a:lnSpc>
                <a:spcPct val="150000"/>
              </a:lnSpc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-использование различных имитационных движений: спортсменов( лыжник, конькобежец, боксер, гимнаст), отдельных трудовых действий ( рубим дрова, заводим мотор, едем на машине).</a:t>
            </a:r>
          </a:p>
          <a:p>
            <a:pPr>
              <a:lnSpc>
                <a:spcPct val="150000"/>
              </a:lnSpc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7. Упражнения для кистей рук;</a:t>
            </a:r>
          </a:p>
          <a:p>
            <a:pPr>
              <a:lnSpc>
                <a:spcPct val="150000"/>
              </a:lnSpc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8. Гимнастика для глаз;</a:t>
            </a:r>
          </a:p>
          <a:p>
            <a:pPr>
              <a:lnSpc>
                <a:spcPct val="150000"/>
              </a:lnSpc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390655014_s1-full-153998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388" y="4714884"/>
            <a:ext cx="2714612" cy="2143116"/>
          </a:xfrm>
          <a:prstGeom prst="rect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92333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9.Физкультминутки, направленные на формирование правильной осанки;</a:t>
            </a:r>
          </a:p>
          <a:p>
            <a:pPr>
              <a:lnSpc>
                <a:spcPct val="150000"/>
              </a:lnSpc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10.</a:t>
            </a:r>
            <a:r>
              <a:rPr lang="ru-RU" b="1" dirty="0" smtClean="0"/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Дыхательная гимнастика. 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28670"/>
            <a:ext cx="9144000" cy="5929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241</TotalTime>
  <Words>536</Words>
  <Application>Microsoft Office PowerPoint</Application>
  <PresentationFormat>Экран (4:3)</PresentationFormat>
  <Paragraphs>44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Constantia</vt:lpstr>
      <vt:lpstr>Times New Roman</vt:lpstr>
      <vt:lpstr>Wingdings 2</vt:lpstr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qwert</cp:lastModifiedBy>
  <cp:revision>27</cp:revision>
  <dcterms:created xsi:type="dcterms:W3CDTF">2015-05-16T17:19:52Z</dcterms:created>
  <dcterms:modified xsi:type="dcterms:W3CDTF">2023-04-13T13:00:45Z</dcterms:modified>
</cp:coreProperties>
</file>