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6" r:id="rId2"/>
    <p:sldId id="262" r:id="rId3"/>
    <p:sldId id="263" r:id="rId4"/>
    <p:sldId id="258" r:id="rId5"/>
    <p:sldId id="264" r:id="rId6"/>
    <p:sldId id="265" r:id="rId7"/>
    <p:sldId id="266" r:id="rId8"/>
    <p:sldId id="267" r:id="rId9"/>
    <p:sldId id="268" r:id="rId10"/>
    <p:sldId id="270" r:id="rId11"/>
    <p:sldId id="272" r:id="rId12"/>
    <p:sldId id="273" r:id="rId13"/>
    <p:sldId id="274" r:id="rId14"/>
    <p:sldId id="275" r:id="rId15"/>
    <p:sldId id="284" r:id="rId16"/>
    <p:sldId id="276" r:id="rId17"/>
    <p:sldId id="277" r:id="rId18"/>
    <p:sldId id="278" r:id="rId19"/>
    <p:sldId id="279" r:id="rId20"/>
    <p:sldId id="280" r:id="rId21"/>
    <p:sldId id="281" r:id="rId22"/>
    <p:sldId id="282" r:id="rId23"/>
    <p:sldId id="283" r:id="rId24"/>
    <p:sldId id="287" r:id="rId25"/>
    <p:sldId id="288" r:id="rId26"/>
    <p:sldId id="289" r:id="rId27"/>
    <p:sldId id="290" r:id="rId28"/>
    <p:sldId id="291" r:id="rId29"/>
    <p:sldId id="293" r:id="rId30"/>
    <p:sldId id="292" r:id="rId31"/>
    <p:sldId id="285" r:id="rId32"/>
    <p:sldId id="286" r:id="rId33"/>
  </p:sldIdLst>
  <p:sldSz cx="9144000" cy="6858000" type="screen4x3"/>
  <p:notesSz cx="6858000" cy="9144000"/>
  <p:custDataLst>
    <p:tags r:id="rId3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655" autoAdjust="0"/>
  </p:normalViewPr>
  <p:slideViewPr>
    <p:cSldViewPr>
      <p:cViewPr varScale="1">
        <p:scale>
          <a:sx n="62" d="100"/>
          <a:sy n="62" d="100"/>
        </p:scale>
        <p:origin x="1626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C0431-2448-4DC3-AF70-2785FBE2C445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341FE-AE5C-47F1-8FD8-47C4A673A8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resentation-creation.ru/powerpoint-templates.html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/>
              <a:t>Оригинальные шаблоны для презентаций: </a:t>
            </a:r>
            <a:r>
              <a:rPr lang="ru-RU" sz="1200" dirty="0">
                <a:hlinkClick r:id="rId3"/>
              </a:rPr>
              <a:t>https://presentation-creation.ru/powerpoint-templates.html</a:t>
            </a:r>
            <a:r>
              <a:rPr lang="en-US" sz="1200" dirty="0"/>
              <a:t> </a:t>
            </a:r>
            <a:endParaRPr lang="ru-RU" sz="1200" dirty="0"/>
          </a:p>
          <a:p>
            <a:r>
              <a:rPr lang="ru-RU" sz="1200"/>
              <a:t>Бесплатно и без регистрации.</a:t>
            </a:r>
          </a:p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6144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99328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50718" y="1052736"/>
            <a:ext cx="6017626" cy="14700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642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804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69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495325"/>
            <a:ext cx="8291264" cy="394989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179512" y="51940"/>
            <a:ext cx="878497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54301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654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95536" y="1628800"/>
            <a:ext cx="4248472" cy="4525963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16016" y="1628800"/>
            <a:ext cx="4248472" cy="4525963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339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50619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126333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50619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126333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93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457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95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1484784"/>
            <a:ext cx="5111750" cy="464137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89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605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51940"/>
            <a:ext cx="878497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1999381"/>
            <a:ext cx="829126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70C0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70C0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70C0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-99392"/>
            <a:ext cx="6948264" cy="3528392"/>
          </a:xfrm>
        </p:spPr>
        <p:txBody>
          <a:bodyPr/>
          <a:lstStyle/>
          <a:p>
            <a:r>
              <a:rPr lang="ru-RU" b="1" dirty="0"/>
              <a:t>Проект в средней группе:</a:t>
            </a:r>
            <a:br>
              <a:rPr lang="ru-RU" b="1" dirty="0"/>
            </a:br>
            <a:r>
              <a:rPr lang="ru-RU" b="1" dirty="0"/>
              <a:t>«Капелька воды»</a:t>
            </a:r>
          </a:p>
        </p:txBody>
      </p:sp>
    </p:spTree>
    <p:extLst>
      <p:ext uri="{BB962C8B-B14F-4D97-AF65-F5344CB8AC3E}">
        <p14:creationId xmlns:p14="http://schemas.microsoft.com/office/powerpoint/2010/main" val="1857870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75C7D9-E6B7-610A-90DA-0DA281554D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FFC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рассказа как люди речку обидели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ECD5C36-92E4-CAB1-F5DA-0640397FF0E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412776"/>
            <a:ext cx="4355976" cy="5445224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76E9C6D-4546-2CBC-D05E-C54DBE304C2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1412776"/>
            <a:ext cx="4788024" cy="5445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696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DC4CB7-0D50-F255-4756-FD60166507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Просмотр мультфильма : «Мойдодыр»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62D19E4-D74C-F446-864D-40106F216AB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340768"/>
            <a:ext cx="9144000" cy="5517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4976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DAAF98-6743-CB0C-4404-F74D766275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«Капельки»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BA7BD99-0DA4-7008-7CC9-BFE78726925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556792"/>
            <a:ext cx="9144000" cy="5301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8320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D5687C-8289-48B7-17DD-71AE5F937C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7030A0"/>
                </a:solidFill>
                <a:effectLst/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Подвижная игра : «Море волнуется»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B167393-5549-6602-9E6E-3292154C735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54670"/>
            <a:ext cx="4788024" cy="580333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184A877-994F-E8BB-1B15-B2EA83990E2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1054670"/>
            <a:ext cx="4355976" cy="5751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9657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5C002959-9D22-1746-6D6A-0A404529FAD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2914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6158EC-16FF-A3D6-E67E-4AC7320F7D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92D050"/>
                </a:solidFill>
              </a:rPr>
              <a:t>«Вода и для цветов очень важна»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BBBA8DE-14C7-6216-BF62-3DE68D81129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52736"/>
            <a:ext cx="4860032" cy="5805264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4505942-65E1-6251-99B7-EAFEC037FCD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1052736"/>
            <a:ext cx="4283968" cy="5805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9878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E94D2E-385B-B57F-636E-20A46A4A30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Опыт 1 «Вода не имеет цвета, но ее можно покрасить»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3944487-AF33-41C2-D903-E6EFFFAC971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05" y="1340768"/>
            <a:ext cx="4757519" cy="551723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F729A270-D42F-BE1B-93B0-F9A57435002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1340768"/>
            <a:ext cx="4355975" cy="5517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863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5ADCCE3-DE9D-F1CD-F9CB-890AB0D7866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5079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B051F9B-5602-3E91-2A0A-ACCA0C72E93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5076056" cy="685800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928B9BB-8CFA-89DB-47CA-5AF3EA25FAF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1920" y="0"/>
            <a:ext cx="554461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0748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0653EF-675C-5760-6711-0138335F16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Опыт 2: «Вода бесцветная»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96B8FAED-9633-80A7-A6BD-4009ADBA6B3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94940"/>
            <a:ext cx="9144000" cy="5663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578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:a16="http://schemas.microsoft.com/office/drawing/2014/main" id="{E356B5AB-3F3E-A19C-C2F2-522EE0F288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980729"/>
            <a:ext cx="8291264" cy="4824535"/>
          </a:xfr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Гуляя  на улице с детьми, самые любознательные дети стали рассматривать лужи и их заинтересовал вопрос, какая бывает вода. Что с ней происходит в природе</a:t>
            </a:r>
            <a:r>
              <a:rPr lang="ru-RU" dirty="0">
                <a:solidFill>
                  <a:prstClr val="white"/>
                </a:solidFill>
                <a:latin typeface="Calibri"/>
              </a:rPr>
              <a:t> </a:t>
            </a: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и так как сами дети  являются исследователями - мы решили путем экспериментирования разобраться в свойствах воды. Какими свойствами обладает волшебница – вода?</a:t>
            </a:r>
          </a:p>
          <a:p>
            <a:endParaRPr lang="ru-RU" dirty="0"/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3C111A4C-451D-D838-6C3F-5ADE49FC3E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темы:</a:t>
            </a:r>
          </a:p>
        </p:txBody>
      </p:sp>
    </p:spTree>
    <p:extLst>
      <p:ext uri="{BB962C8B-B14F-4D97-AF65-F5344CB8AC3E}">
        <p14:creationId xmlns:p14="http://schemas.microsoft.com/office/powerpoint/2010/main" val="3544176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7CB7FBE-A053-E2A0-A465-D6B62B63284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854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44C6C5-FF40-C4DB-D018-51F803F7FF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51940"/>
            <a:ext cx="8784976" cy="1648868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Опыт 3 «Вода может превращаться в цветные льдинки, а цветные льдинки в воду»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619E5B2-DB8D-5D77-E48C-EB9D9CEE950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1556792"/>
            <a:ext cx="5328592" cy="5301208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F7EE1ED-D656-BDA9-E2E2-E3346EE8B0E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4231" y="1556792"/>
            <a:ext cx="5069769" cy="5301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259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415D7D-0995-AB9E-463F-E0C46E908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Опыт 4: «Вода может литься»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7A247F5-7EC2-F1C1-4167-4A16A4BF9B6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52736"/>
            <a:ext cx="4788024" cy="5805264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F6D5DD3-390E-5E8F-AB55-75FF7E8E3B3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3928" y="1052736"/>
            <a:ext cx="5220072" cy="5857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2317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72CA8E-3AD3-4CF9-3469-2B849E9BF3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Опыт 5 «Тонет - не тонет»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F06A995-DB87-AD0D-B20A-EA2290EC4A4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52736"/>
            <a:ext cx="9144000" cy="5805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8115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F9507E-B84B-ADE5-BBCF-B0B085748C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-891480"/>
            <a:ext cx="8784976" cy="7749480"/>
          </a:xfrm>
        </p:spPr>
        <p:txBody>
          <a:bodyPr>
            <a:normAutofit/>
          </a:bodyPr>
          <a:lstStyle/>
          <a:p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 проекта:</a:t>
            </a:r>
            <a:b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- познакомили детей со свойствами воды;                    - расширились и углубились знания и представления детей об окружающем мире, в том  числе о воде;</a:t>
            </a:r>
            <a:b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 - развились познавательные умения через экспериментальную деятельность;</a:t>
            </a:r>
            <a:b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- дети с интересом принимали участие в проекте, охотно взаимодействовали со сверстниками и воспитателем.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3754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B93CEC5-93B2-D126-5C7C-1B66175C99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51940"/>
            <a:ext cx="8784976" cy="1648868"/>
          </a:xfrm>
        </p:spPr>
        <p:txBody>
          <a:bodyPr>
            <a:normAutofit fontScale="90000"/>
          </a:bodyPr>
          <a:lstStyle/>
          <a:p>
            <a:pPr indent="228600"/>
            <a:r>
              <a:rPr lang="ru-RU" sz="36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Продукт проекта: </a:t>
            </a:r>
            <a:r>
              <a:rPr lang="ru-RU" sz="36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создание в группе: уголок экспериментирования с водой.</a:t>
            </a:r>
            <a:br>
              <a:rPr lang="ru-RU" sz="3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1E3C8A0-9981-CB6A-604A-115ACDEA4AE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876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2852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A525497-5B9F-9E45-11FC-E9814AC872E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3301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832C019-C648-2695-BF0F-FF31143B93C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1758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D51B398-A724-44C2-4BE6-7398E3984FB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5477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057380B-3601-D773-3F9E-F493C78F73A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8687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:a16="http://schemas.microsoft.com/office/drawing/2014/main" id="{66B2AEC9-A5AA-3B50-3DA3-CF15486B67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260649"/>
            <a:ext cx="8291264" cy="5184576"/>
          </a:xfr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Вид проекта:</a:t>
            </a: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познавательно - исследовательский, творческий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Продолжительность: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краткосрочный (2 недели)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Участники проекта: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дети </a:t>
            </a: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средней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группы детского сада, воспитатели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Авторы проекта: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Полосухина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М.Ю., Федосеева А.А.</a:t>
            </a:r>
          </a:p>
        </p:txBody>
      </p:sp>
    </p:spTree>
    <p:extLst>
      <p:ext uri="{BB962C8B-B14F-4D97-AF65-F5344CB8AC3E}">
        <p14:creationId xmlns:p14="http://schemas.microsoft.com/office/powerpoint/2010/main" val="202701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AC8FB78-6B74-91F4-F7E1-3AAAF1E420B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7852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240D96-A3F6-6592-D67E-AFCD6AF030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1620" y="2492896"/>
            <a:ext cx="6840760" cy="245889"/>
          </a:xfrm>
        </p:spPr>
        <p:txBody>
          <a:bodyPr>
            <a:noAutofit/>
          </a:bodyPr>
          <a:lstStyle/>
          <a:p>
            <a:br>
              <a:rPr lang="ru-RU" sz="36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6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Воду нужно уважать,</a:t>
            </a:r>
            <a:br>
              <a:rPr lang="ru-RU" sz="36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6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Это должен каждый знать.</a:t>
            </a:r>
            <a:br>
              <a:rPr lang="ru-RU" sz="36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6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Совершенно не секрет,</a:t>
            </a:r>
            <a:br>
              <a:rPr lang="ru-RU" sz="36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6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Без воды нам жизни нет!</a:t>
            </a:r>
          </a:p>
        </p:txBody>
      </p:sp>
    </p:spTree>
    <p:extLst>
      <p:ext uri="{BB962C8B-B14F-4D97-AF65-F5344CB8AC3E}">
        <p14:creationId xmlns:p14="http://schemas.microsoft.com/office/powerpoint/2010/main" val="837019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280989-6086-11A7-DB83-AA47F6821D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51940"/>
            <a:ext cx="8784976" cy="6257380"/>
          </a:xfrm>
        </p:spPr>
        <p:txBody>
          <a:bodyPr>
            <a:normAutofit/>
          </a:bodyPr>
          <a:lstStyle/>
          <a:p>
            <a:r>
              <a:rPr lang="ru-RU" sz="54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3148898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Развивать у детей дошкольного возраста познавательный интерес к свойствам воды и ее значению в жизни людей, животных и растений в разнообразных видах деятельности.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51940"/>
            <a:ext cx="8640960" cy="1143000"/>
          </a:xfrm>
        </p:spPr>
        <p:txBody>
          <a:bodyPr>
            <a:normAutofit/>
          </a:bodyPr>
          <a:lstStyle/>
          <a:p>
            <a:pPr algn="l"/>
            <a:r>
              <a:rPr kumimoji="0" lang="ru-RU" sz="4800" b="0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проекта:</a:t>
            </a:r>
            <a:endParaRPr lang="ru-RU" sz="480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831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28A3C2-40BF-AFF2-54D2-FE914094B8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280446"/>
            <a:ext cx="8784976" cy="1143000"/>
          </a:xfrm>
        </p:spPr>
        <p:txBody>
          <a:bodyPr/>
          <a:lstStyle/>
          <a:p>
            <a:pPr algn="l"/>
            <a:r>
              <a:rPr kumimoji="0" lang="ru-RU" sz="4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проекта :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9E57F08-05EB-8E38-BF1E-580BBF18B345}"/>
              </a:ext>
            </a:extLst>
          </p:cNvPr>
          <p:cNvSpPr txBox="1"/>
          <p:nvPr/>
        </p:nvSpPr>
        <p:spPr>
          <a:xfrm>
            <a:off x="467544" y="1196752"/>
            <a:ext cx="7848872" cy="48197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создавать условия для формирования у детей познавательного интереса.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познакомить детей со свойствами воды (вкус, цвет, запах, текучесть);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дать  расширенные представления о свойствах льда,  как об одном  из свойств воды.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уточнить значение воды для всего живого.</a:t>
            </a:r>
          </a:p>
        </p:txBody>
      </p:sp>
    </p:spTree>
    <p:extLst>
      <p:ext uri="{BB962C8B-B14F-4D97-AF65-F5344CB8AC3E}">
        <p14:creationId xmlns:p14="http://schemas.microsoft.com/office/powerpoint/2010/main" val="179663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FD7606-BFA1-9145-0609-44EA4B6404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544" y="260648"/>
            <a:ext cx="8352928" cy="5832648"/>
          </a:xfrm>
        </p:spPr>
        <p:txBody>
          <a:bodyPr>
            <a:noAutofit/>
          </a:bodyPr>
          <a:lstStyle/>
          <a:p>
            <a:pPr indent="228600" algn="l"/>
            <a:r>
              <a:rPr lang="ru-RU" sz="40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Предполагаемый результат:</a:t>
            </a:r>
            <a:br>
              <a:rPr lang="ru-RU" sz="32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- </a:t>
            </a:r>
            <a:r>
              <a:rPr lang="ru-RU" sz="28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расширить и углубить знания и представления детей об окружающем мире, в том числе о воде.</a:t>
            </a:r>
            <a:b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развить познавательные умения через экспериментальную деятельность.</a:t>
            </a:r>
            <a:b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накопить опыт гуманного отношения к растениям и живым существам.</a:t>
            </a:r>
            <a:b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воспитать бережное отношение к воде.</a:t>
            </a:r>
            <a:b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5165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2EB327-216D-4AC5-FC9F-D0BCEEA6BD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 проекта: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40594E9-8218-F364-B90E-D77D72570628}"/>
              </a:ext>
            </a:extLst>
          </p:cNvPr>
          <p:cNvSpPr txBox="1"/>
          <p:nvPr/>
        </p:nvSpPr>
        <p:spPr>
          <a:xfrm>
            <a:off x="539552" y="1194940"/>
            <a:ext cx="792088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Беседа : « Что мы знаем о воде и  для чего она нужна?»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B09D1E9-3E9D-4166-B84B-1FC4BC3F67C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272158"/>
            <a:ext cx="9144000" cy="4604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3987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20B4624-2EDC-87FA-A4F4-5AC3371DE56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067944" cy="306896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A387728-25FD-8EC0-3BF3-870C06E0AF4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7944" y="0"/>
            <a:ext cx="5076056" cy="306896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419A698-A6F3-AF72-B715-00BCC83782F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068960"/>
            <a:ext cx="4067944" cy="378904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140388E-345F-1BBD-684C-67A66C6B5BBA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7944" y="3068960"/>
            <a:ext cx="5076056" cy="3789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725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8A6E544-44E2-DE5F-0D4E-68ABCD6CC03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860032" cy="342900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78F0B7F-75A1-E772-44D5-6C9D0320E55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0"/>
            <a:ext cx="4283968" cy="342900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07946C3-2E04-AE76-6F6C-48354DD15AF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284984"/>
            <a:ext cx="9144000" cy="3573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8245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d185873c2f9bd6e54bdd9b968742bc5f73a5a91"/>
</p:tagLst>
</file>

<file path=ppt/theme/theme1.xml><?xml version="1.0" encoding="utf-8"?>
<a:theme xmlns:a="http://schemas.openxmlformats.org/drawingml/2006/main" name="Тема Office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907</TotalTime>
  <Words>453</Words>
  <Application>Microsoft Office PowerPoint</Application>
  <PresentationFormat>Экран (4:3)</PresentationFormat>
  <Paragraphs>38</Paragraphs>
  <Slides>32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6" baseType="lpstr">
      <vt:lpstr>Arial</vt:lpstr>
      <vt:lpstr>Calibri</vt:lpstr>
      <vt:lpstr>Times New Roman</vt:lpstr>
      <vt:lpstr>Тема Office</vt:lpstr>
      <vt:lpstr>Проект в средней группе: «Капелька воды»</vt:lpstr>
      <vt:lpstr>Актуальность темы:</vt:lpstr>
      <vt:lpstr>Презентация PowerPoint</vt:lpstr>
      <vt:lpstr>Цель проекта:</vt:lpstr>
      <vt:lpstr>Задачи проекта :</vt:lpstr>
      <vt:lpstr>Предполагаемый результат: - расширить и углубить знания и представления детей об окружающем мире, в том числе о воде. - развить познавательные умения через экспериментальную деятельность. - накопить опыт гуманного отношения к растениям и живым существам. - воспитать бережное отношение к воде. </vt:lpstr>
      <vt:lpstr>Ход проекта:</vt:lpstr>
      <vt:lpstr>Презентация PowerPoint</vt:lpstr>
      <vt:lpstr>Презентация PowerPoint</vt:lpstr>
      <vt:lpstr>Чтение рассказа как люди речку обидели</vt:lpstr>
      <vt:lpstr>Просмотр мультфильма : «Мойдодыр»</vt:lpstr>
      <vt:lpstr>Рисование «Капельки»</vt:lpstr>
      <vt:lpstr>Подвижная игра : «Море волнуется»</vt:lpstr>
      <vt:lpstr>Презентация PowerPoint</vt:lpstr>
      <vt:lpstr>«Вода и для цветов очень важна»</vt:lpstr>
      <vt:lpstr>Опыт 1 «Вода не имеет цвета, но ее можно покрасить»</vt:lpstr>
      <vt:lpstr>Презентация PowerPoint</vt:lpstr>
      <vt:lpstr>Презентация PowerPoint</vt:lpstr>
      <vt:lpstr>Опыт 2: «Вода бесцветная»</vt:lpstr>
      <vt:lpstr>Презентация PowerPoint</vt:lpstr>
      <vt:lpstr>Опыт 3 «Вода может превращаться в цветные льдинки, а цветные льдинки в воду» </vt:lpstr>
      <vt:lpstr>Опыт 4: «Вода может литься»</vt:lpstr>
      <vt:lpstr>Опыт 5 «Тонет - не тонет»</vt:lpstr>
      <vt:lpstr>Результат проекта: - познакомили детей со свойствами воды;                    - расширились и углубились знания и представления детей об окружающем мире, в том  числе о воде;  - развились познавательные умения через экспериментальную деятельность; - дети с интересом принимали участие в проекте, охотно взаимодействовали со сверстниками и воспитателем.</vt:lpstr>
      <vt:lpstr>Продукт проекта: создание в группе: уголок экспериментирования с водой.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Воду нужно уважать,  Это должен каждый знать.  Совершенно не секрет,  Без воды нам жизни нет!</vt:lpstr>
      <vt:lpstr>Спасибо за внимание!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Цветы на воде</dc:title>
  <dc:creator>obstinate</dc:creator>
  <dc:description>Шаблон презентации с сайта https://presentation-creation.ru/</dc:description>
  <cp:lastModifiedBy>Admin</cp:lastModifiedBy>
  <cp:revision>255</cp:revision>
  <dcterms:created xsi:type="dcterms:W3CDTF">2018-02-25T09:09:03Z</dcterms:created>
  <dcterms:modified xsi:type="dcterms:W3CDTF">2023-04-11T17:32:12Z</dcterms:modified>
</cp:coreProperties>
</file>