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295400"/>
            <a:ext cx="7491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№ 5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Тынденок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города Тынды Амурской области.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286000"/>
            <a:ext cx="670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 по педагогической работе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«Будущий первоклассник»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детьми старшего дошкольного возраста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родителями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№ 6 «Звездочки» МДОБУ ДС № 5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Тынденок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4953000"/>
            <a:ext cx="5825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 – руководитель: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Заплитная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Светлана Лаврентьевна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54864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Тында, январь, 2022г.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630" y="152400"/>
            <a:ext cx="697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Первый этап – Организационный (май 2020 – август 2021)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can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1295400"/>
            <a:ext cx="7531361" cy="532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9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  мая 2020 по декабрь 2020 года прошла профессиональную переподготовку по квалификации </a:t>
            </a:r>
          </a:p>
          <a:p>
            <a:pPr marL="342900" indent="-34290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учитель начальных классов, учитель английского языка.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041" y="152400"/>
            <a:ext cx="89759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Сбор материалов к организации кружка «По–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с января 2021 по  август 2021: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Разработка рабочей программы на основе букваря Жуковой на два учебных года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(2021 - 2022 и 2022 – 2023)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Выбор рабочих тетрадей, подбор демонстрационных материалов, изготовление разрезной азбуки для каждого воспитанника.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Закупка дидактического материала от родительского комитета и от детского сада.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Подбор ИКТ для работы с детьми.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бложка Почитай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2250000"/>
            <a:ext cx="3081613" cy="4356000"/>
          </a:xfrm>
          <a:prstGeom prst="rect">
            <a:avLst/>
          </a:prstGeom>
        </p:spPr>
      </p:pic>
      <p:pic>
        <p:nvPicPr>
          <p:cNvPr id="5" name="Рисунок 4" descr="Начинаю читать.jpg"/>
          <p:cNvPicPr>
            <a:picLocks noChangeAspect="1"/>
          </p:cNvPicPr>
          <p:nvPr/>
        </p:nvPicPr>
        <p:blipFill>
          <a:blip r:embed="rId3" cstate="email">
            <a:lum bright="-10000" contrast="20000"/>
          </a:blip>
          <a:stretch>
            <a:fillRect/>
          </a:stretch>
        </p:blipFill>
        <p:spPr>
          <a:xfrm>
            <a:off x="3505200" y="2133600"/>
            <a:ext cx="1905000" cy="2692799"/>
          </a:xfrm>
          <a:prstGeom prst="rect">
            <a:avLst/>
          </a:prstGeom>
        </p:spPr>
      </p:pic>
      <p:pic>
        <p:nvPicPr>
          <p:cNvPr id="6" name="Рисунок 5" descr="Изучаем грамоту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9800" y="1905000"/>
            <a:ext cx="2819400" cy="1994564"/>
          </a:xfrm>
          <a:prstGeom prst="rect">
            <a:avLst/>
          </a:prstGeom>
        </p:spPr>
      </p:pic>
      <p:pic>
        <p:nvPicPr>
          <p:cNvPr id="7" name="Рисунок 6" descr="Слова и звуки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62600" y="3505200"/>
            <a:ext cx="2800511" cy="1981200"/>
          </a:xfrm>
          <a:prstGeom prst="rect">
            <a:avLst/>
          </a:prstGeom>
        </p:spPr>
      </p:pic>
      <p:pic>
        <p:nvPicPr>
          <p:cNvPr id="8" name="Рисунок 7" descr="Я учусь читать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00400" y="4114800"/>
            <a:ext cx="1676400" cy="2548128"/>
          </a:xfrm>
          <a:prstGeom prst="rect">
            <a:avLst/>
          </a:prstGeom>
        </p:spPr>
      </p:pic>
      <p:pic>
        <p:nvPicPr>
          <p:cNvPr id="9" name="Рисунок 8" descr="Бортникова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876800" y="4855463"/>
            <a:ext cx="1371600" cy="2002537"/>
          </a:xfrm>
          <a:prstGeom prst="rect">
            <a:avLst/>
          </a:prstGeom>
        </p:spPr>
      </p:pic>
      <p:pic>
        <p:nvPicPr>
          <p:cNvPr id="10" name="Рисунок 9" descr="Хочу читать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7629485" y="4800600"/>
            <a:ext cx="1514515" cy="2057400"/>
          </a:xfrm>
          <a:prstGeom prst="rect">
            <a:avLst/>
          </a:prstGeom>
        </p:spPr>
      </p:pic>
      <p:pic>
        <p:nvPicPr>
          <p:cNvPr id="11" name="Рисунок 10" descr="Борьникова1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6248400" y="4921594"/>
            <a:ext cx="1295400" cy="19364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152400"/>
            <a:ext cx="390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пособия и материалы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dd9b665-cb01-40c0-8d16-b7dff40e0bd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1000" y="228600"/>
            <a:ext cx="2097497" cy="2916000"/>
          </a:xfrm>
          <a:prstGeom prst="rect">
            <a:avLst/>
          </a:prstGeom>
        </p:spPr>
      </p:pic>
      <p:pic>
        <p:nvPicPr>
          <p:cNvPr id="4" name="Рисунок 3" descr="3301fd60-01df-46a0-9d4d-a2c90af2992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52400" y="3258000"/>
            <a:ext cx="2416860" cy="3600000"/>
          </a:xfrm>
          <a:prstGeom prst="rect">
            <a:avLst/>
          </a:prstGeom>
        </p:spPr>
      </p:pic>
      <p:pic>
        <p:nvPicPr>
          <p:cNvPr id="5" name="Рисунок 4" descr="be013ba5-491f-4249-8e4d-ce4791895af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95600" y="4158000"/>
            <a:ext cx="3848552" cy="2700000"/>
          </a:xfrm>
          <a:prstGeom prst="rect">
            <a:avLst/>
          </a:prstGeom>
        </p:spPr>
      </p:pic>
      <p:pic>
        <p:nvPicPr>
          <p:cNvPr id="6" name="Рисунок 5" descr="7b3ab0c2-0b55-48e8-8952-b5d9d802164f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76801" y="533400"/>
            <a:ext cx="2008461" cy="3528000"/>
          </a:xfrm>
          <a:prstGeom prst="rect">
            <a:avLst/>
          </a:prstGeom>
        </p:spPr>
      </p:pic>
      <p:pic>
        <p:nvPicPr>
          <p:cNvPr id="7" name="Рисунок 6" descr="6777d6d9-556e-4769-a83c-1a656a19a55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743200" y="533400"/>
            <a:ext cx="1920444" cy="3528000"/>
          </a:xfrm>
          <a:prstGeom prst="rect">
            <a:avLst/>
          </a:prstGeom>
        </p:spPr>
      </p:pic>
      <p:pic>
        <p:nvPicPr>
          <p:cNvPr id="8" name="Рисунок 7" descr="fad44efa-c2d9-48dd-8083-d7b509b5c270 (1)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086600" y="228600"/>
            <a:ext cx="1852513" cy="3528000"/>
          </a:xfrm>
          <a:prstGeom prst="rect">
            <a:avLst/>
          </a:prstGeom>
        </p:spPr>
      </p:pic>
      <p:pic>
        <p:nvPicPr>
          <p:cNvPr id="9" name="Рисунок 8" descr="6a03491e-e69c-479c-8596-e6fe27d49ea4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7010400" y="3654000"/>
            <a:ext cx="1878474" cy="320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d5044dc-6c49-4972-9cad-92bccca80d8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598515" y="-293714"/>
            <a:ext cx="2231972" cy="3124201"/>
          </a:xfrm>
          <a:prstGeom prst="rect">
            <a:avLst/>
          </a:prstGeom>
        </p:spPr>
      </p:pic>
      <p:pic>
        <p:nvPicPr>
          <p:cNvPr id="3" name="Рисунок 2" descr="42fe5da7-6ba4-46ac-8d29-76ba2bd9d1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4801" y="2538000"/>
            <a:ext cx="2610212" cy="4212000"/>
          </a:xfrm>
          <a:prstGeom prst="rect">
            <a:avLst/>
          </a:prstGeom>
        </p:spPr>
      </p:pic>
      <p:pic>
        <p:nvPicPr>
          <p:cNvPr id="4" name="Рисунок 3" descr="a29dc646-38d5-48ba-9fc6-dcb50b32986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352800" y="152400"/>
            <a:ext cx="2247750" cy="2916000"/>
          </a:xfrm>
          <a:prstGeom prst="rect">
            <a:avLst/>
          </a:prstGeom>
        </p:spPr>
      </p:pic>
      <p:pic>
        <p:nvPicPr>
          <p:cNvPr id="5" name="Рисунок 4" descr="d72c3cf8-d805-4d9d-953a-e84f278c471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352800" y="3078000"/>
            <a:ext cx="2257060" cy="3780000"/>
          </a:xfrm>
          <a:prstGeom prst="rect">
            <a:avLst/>
          </a:prstGeom>
        </p:spPr>
      </p:pic>
      <p:pic>
        <p:nvPicPr>
          <p:cNvPr id="6" name="Рисунок 5" descr="2bfa1d6e-82f4-4c98-9494-1e8277ed9e5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715000" y="228600"/>
            <a:ext cx="3277470" cy="2160000"/>
          </a:xfrm>
          <a:prstGeom prst="rect">
            <a:avLst/>
          </a:prstGeom>
        </p:spPr>
      </p:pic>
      <p:pic>
        <p:nvPicPr>
          <p:cNvPr id="7" name="Рисунок 6" descr="e23f6382-6472-4f18-8cd4-2951b7b5a96e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943600" y="2667000"/>
            <a:ext cx="2956016" cy="3816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52400"/>
            <a:ext cx="6600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этап – Основной (с сентября 2021 по май 2023)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Каждый понедельник во второй половине дня ведется кружковая работа по рабочей программе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По-читайка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7f9b22b-1b32-46f3-aa15-6b349810814d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219200"/>
            <a:ext cx="3665446" cy="2520000"/>
          </a:xfrm>
          <a:prstGeom prst="rect">
            <a:avLst/>
          </a:prstGeom>
        </p:spPr>
      </p:pic>
      <p:pic>
        <p:nvPicPr>
          <p:cNvPr id="5" name="Рисунок 4" descr="40f2c4f4-9937-4002-ba89-2e4e860d0c7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343400" y="914400"/>
            <a:ext cx="2976165" cy="3240000"/>
          </a:xfrm>
          <a:prstGeom prst="rect">
            <a:avLst/>
          </a:prstGeom>
        </p:spPr>
      </p:pic>
      <p:pic>
        <p:nvPicPr>
          <p:cNvPr id="6" name="Рисунок 5" descr="9990c9d6-2ed5-4c20-9172-29850f64a47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29400" y="3429000"/>
            <a:ext cx="2217937" cy="3240000"/>
          </a:xfrm>
          <a:prstGeom prst="rect">
            <a:avLst/>
          </a:prstGeom>
        </p:spPr>
      </p:pic>
      <p:pic>
        <p:nvPicPr>
          <p:cNvPr id="7" name="Рисунок 6" descr="f2acdb77-639f-412a-9d41-efc07d1d9e4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04800" y="3798000"/>
            <a:ext cx="2074193" cy="3060000"/>
          </a:xfrm>
          <a:prstGeom prst="rect">
            <a:avLst/>
          </a:prstGeom>
        </p:spPr>
      </p:pic>
      <p:pic>
        <p:nvPicPr>
          <p:cNvPr id="8" name="Рисунок 7" descr="dc44277f-c3d5-4e23-8f04-4c39c8375e3d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76600" y="3733800"/>
            <a:ext cx="2223625" cy="298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796" y="152400"/>
            <a:ext cx="833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 начале учебного года ( 2022 – 2023) воспитанники посетили МОБУ СОШ №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OIIfVx913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609600"/>
            <a:ext cx="2880000" cy="2880000"/>
          </a:xfrm>
          <a:prstGeom prst="rect">
            <a:avLst/>
          </a:prstGeom>
        </p:spPr>
      </p:pic>
      <p:pic>
        <p:nvPicPr>
          <p:cNvPr id="4" name="Рисунок 3" descr="FaffztzyEi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" y="3657600"/>
            <a:ext cx="2880000" cy="2880000"/>
          </a:xfrm>
          <a:prstGeom prst="rect">
            <a:avLst/>
          </a:prstGeom>
        </p:spPr>
      </p:pic>
      <p:pic>
        <p:nvPicPr>
          <p:cNvPr id="5" name="Рисунок 4" descr="lvk7_6aqO7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96000" y="609600"/>
            <a:ext cx="2880000" cy="2880000"/>
          </a:xfrm>
          <a:prstGeom prst="rect">
            <a:avLst/>
          </a:prstGeom>
        </p:spPr>
      </p:pic>
      <p:pic>
        <p:nvPicPr>
          <p:cNvPr id="6" name="Рисунок 5" descr="Re-qT12bg3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96000" y="3657600"/>
            <a:ext cx="2880000" cy="2880000"/>
          </a:xfrm>
          <a:prstGeom prst="rect">
            <a:avLst/>
          </a:prstGeom>
        </p:spPr>
      </p:pic>
      <p:pic>
        <p:nvPicPr>
          <p:cNvPr id="7" name="Рисунок 6" descr="urZ4NE2KTo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48000" y="1676400"/>
            <a:ext cx="3048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2158" y="152400"/>
            <a:ext cx="7279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Работа с родителями будущих первоклассников. Папки - передвижки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CF06042014_000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533400"/>
            <a:ext cx="2270925" cy="3240000"/>
          </a:xfrm>
          <a:prstGeom prst="rect">
            <a:avLst/>
          </a:prstGeom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3276600"/>
            <a:ext cx="2263569" cy="3204000"/>
          </a:xfrm>
          <a:prstGeom prst="rect">
            <a:avLst/>
          </a:prstGeo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90800" y="457200"/>
            <a:ext cx="3251200" cy="2438400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43200" y="2667000"/>
            <a:ext cx="3299214" cy="2341199"/>
          </a:xfrm>
          <a:prstGeom prst="rect">
            <a:avLst/>
          </a:prstGeom>
        </p:spPr>
      </p:pic>
      <p:pic>
        <p:nvPicPr>
          <p:cNvPr id="7" name="Рисунок 6" descr="screen-2018-12-05-в-11.51.09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172200" y="533400"/>
            <a:ext cx="2591583" cy="3733800"/>
          </a:xfrm>
          <a:prstGeom prst="rect">
            <a:avLst/>
          </a:prstGeom>
        </p:spPr>
      </p:pic>
      <p:pic>
        <p:nvPicPr>
          <p:cNvPr id="8" name="Рисунок 7" descr="d2ea9b10-3fa7-4c61-b993-99c21b7848ca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705600" y="3581400"/>
            <a:ext cx="2268415" cy="3276600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819400" y="4648200"/>
            <a:ext cx="3773940" cy="20399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52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Организация родителей на регистрацию в Навигаторе для регистрации детей в кружок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«3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ручка моделирование» от КДМ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d2b6cc6-f6eb-472d-b831-c02b0afb9fe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6" y="914400"/>
            <a:ext cx="2109238" cy="4680000"/>
          </a:xfrm>
          <a:prstGeom prst="rect">
            <a:avLst/>
          </a:prstGeom>
        </p:spPr>
      </p:pic>
      <p:pic>
        <p:nvPicPr>
          <p:cNvPr id="5" name="Рисунок 4" descr="8bc645f1-d119-444c-87d1-04d669f8a2f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38400" y="1676400"/>
            <a:ext cx="2109238" cy="4680000"/>
          </a:xfrm>
          <a:prstGeom prst="rect">
            <a:avLst/>
          </a:prstGeom>
        </p:spPr>
      </p:pic>
      <p:pic>
        <p:nvPicPr>
          <p:cNvPr id="6" name="Рисунок 5" descr="80410559-f747-401c-97a1-84a4ce664cf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8200" y="838200"/>
            <a:ext cx="2109238" cy="4680000"/>
          </a:xfrm>
          <a:prstGeom prst="rect">
            <a:avLst/>
          </a:prstGeom>
        </p:spPr>
      </p:pic>
      <p:pic>
        <p:nvPicPr>
          <p:cNvPr id="7" name="Рисунок 6" descr="e2b6d55d-8ad4-4dcf-98ee-7571c52d1bf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58000" y="1752600"/>
            <a:ext cx="2109238" cy="468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251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2023-01-15T03:42:13Z</dcterms:created>
  <dcterms:modified xsi:type="dcterms:W3CDTF">2023-04-13T05:14:20Z</dcterms:modified>
</cp:coreProperties>
</file>