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114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C8B52-310C-4D78-98E0-D8F340EF9E77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9BCADE-1F77-4A1E-B458-984364C9FB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BCADE-1F77-4A1E-B458-984364C9FB8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571480"/>
            <a:ext cx="8229600" cy="221457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+mn-lt"/>
              </a:rPr>
              <a:t>Третий этап. </a:t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>Город Братск в цифрах. </a:t>
            </a:r>
            <a:endParaRPr lang="ru-RU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143248"/>
            <a:ext cx="6400800" cy="1966914"/>
          </a:xfrm>
        </p:spPr>
        <p:txBody>
          <a:bodyPr>
            <a:noAutofit/>
          </a:bodyPr>
          <a:lstStyle/>
          <a:p>
            <a:r>
              <a:rPr lang="ru-RU" sz="3600" dirty="0" smtClean="0"/>
              <a:t>Назовите одно число или цифру в рамках предложенных. Чья цифра или число будут максимально близки к правильному результату, тот получает один балл. </a:t>
            </a:r>
            <a:endParaRPr lang="ru-RU"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3573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9</a:t>
            </a:r>
            <a:r>
              <a:rPr lang="ru-RU" sz="6000" dirty="0" smtClean="0"/>
              <a:t>. Какова длина спуска по санной трассе. 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95193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От 1000 до 2000 метров. </a:t>
            </a:r>
            <a:endParaRPr lang="ru-RU" sz="4800" dirty="0"/>
          </a:p>
        </p:txBody>
      </p:sp>
      <p:pic>
        <p:nvPicPr>
          <p:cNvPr id="9218" name="Picture 2" descr="C:\Users\днс\Desktop\сани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429000"/>
            <a:ext cx="3571900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2143140"/>
          </a:xfrm>
        </p:spPr>
        <p:txBody>
          <a:bodyPr>
            <a:noAutofit/>
          </a:bodyPr>
          <a:lstStyle/>
          <a:p>
            <a:r>
              <a:rPr lang="ru-RU" sz="4000" dirty="0" smtClean="0"/>
              <a:t>10. Какова высота языков пламени на Мемориале Славы. 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0233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Правый, высокий – от 30 до 40 метров.</a:t>
            </a:r>
          </a:p>
          <a:p>
            <a:pPr algn="ctr">
              <a:buNone/>
            </a:pPr>
            <a:r>
              <a:rPr lang="ru-RU" sz="3600" dirty="0" smtClean="0"/>
              <a:t>Левый, низкий – от 20  до 30 метров. </a:t>
            </a:r>
            <a:endParaRPr lang="ru-RU" sz="3600" dirty="0"/>
          </a:p>
        </p:txBody>
      </p:sp>
      <p:pic>
        <p:nvPicPr>
          <p:cNvPr id="10242" name="Picture 2" descr="C:\Users\днс\Desktop\па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929066"/>
            <a:ext cx="3429024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21431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11. В каком году в Братске был дан первый салют за всю историю существования города.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80905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1980-1995 годы. </a:t>
            </a:r>
            <a:endParaRPr lang="ru-RU" sz="6000" dirty="0"/>
          </a:p>
        </p:txBody>
      </p:sp>
      <p:pic>
        <p:nvPicPr>
          <p:cNvPr id="1026" name="Picture 2" descr="C:\Users\днс\Desktop\сал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571876"/>
            <a:ext cx="5357850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 Сколько тонн составляет вес турбины Братской ГЭС.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/>
              <a:t>От 80 тонн до 150 тонн. </a:t>
            </a:r>
            <a:endParaRPr lang="ru-RU" sz="5400" dirty="0"/>
          </a:p>
        </p:txBody>
      </p:sp>
      <p:pic>
        <p:nvPicPr>
          <p:cNvPr id="1026" name="Picture 2" descr="C:\Users\днс\Desktop\гг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542492"/>
            <a:ext cx="5857916" cy="38869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8686800" cy="1428760"/>
          </a:xfrm>
        </p:spPr>
        <p:txBody>
          <a:bodyPr>
            <a:noAutofit/>
          </a:bodyPr>
          <a:lstStyle/>
          <a:p>
            <a:r>
              <a:rPr lang="ru-RU" sz="5400" dirty="0" smtClean="0"/>
              <a:t>2. Сколько метров составляет диаметр колеса турбины. 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643182"/>
            <a:ext cx="8258204" cy="164307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smtClean="0"/>
              <a:t>От  3 до 10 метров. </a:t>
            </a:r>
            <a:endParaRPr lang="ru-RU" sz="6600" dirty="0"/>
          </a:p>
        </p:txBody>
      </p:sp>
      <p:pic>
        <p:nvPicPr>
          <p:cNvPr id="2050" name="Picture 2" descr="C:\Users\днс\Desktop\тт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4178300"/>
            <a:ext cx="6357982" cy="23939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58204" cy="1357322"/>
          </a:xfrm>
        </p:spPr>
        <p:txBody>
          <a:bodyPr>
            <a:noAutofit/>
          </a:bodyPr>
          <a:lstStyle/>
          <a:p>
            <a:r>
              <a:rPr lang="ru-RU" sz="4800" dirty="0" smtClean="0"/>
              <a:t>3. Сколько метров составляет длина плотины Братской ГЭС. 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80905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От 900 до 1000 метров. </a:t>
            </a:r>
            <a:endParaRPr lang="ru-RU" sz="6000" dirty="0"/>
          </a:p>
        </p:txBody>
      </p:sp>
      <p:pic>
        <p:nvPicPr>
          <p:cNvPr id="3074" name="Picture 2" descr="C:\Users\днс\Desktop\1 гес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932238"/>
            <a:ext cx="7286676" cy="26400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Autofit/>
          </a:bodyPr>
          <a:lstStyle/>
          <a:p>
            <a:r>
              <a:rPr lang="ru-RU" sz="5400" dirty="0" smtClean="0"/>
              <a:t>4. Сколько метров составляет высота Братской ГЭС.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52330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/>
              <a:t>От  100 до 200 метров.</a:t>
            </a:r>
            <a:endParaRPr lang="ru-RU" sz="5400" dirty="0"/>
          </a:p>
        </p:txBody>
      </p:sp>
      <p:pic>
        <p:nvPicPr>
          <p:cNvPr id="4098" name="Picture 2" descr="C:\Users\днс\Desktop\ива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000504"/>
            <a:ext cx="7500990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928826"/>
          </a:xfrm>
        </p:spPr>
        <p:txBody>
          <a:bodyPr>
            <a:noAutofit/>
          </a:bodyPr>
          <a:lstStyle/>
          <a:p>
            <a:r>
              <a:rPr lang="ru-RU" sz="5400" dirty="0" smtClean="0"/>
              <a:t>5. Сколько отверстий в водосливе Братской ГЭС. 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928934"/>
            <a:ext cx="8229600" cy="36433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От 5 до 15.</a:t>
            </a:r>
            <a:endParaRPr lang="ru-RU" sz="6000" dirty="0"/>
          </a:p>
        </p:txBody>
      </p:sp>
      <p:pic>
        <p:nvPicPr>
          <p:cNvPr id="5122" name="Picture 2" descr="C:\Users\днс\Desktop\слиы.jf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4143380"/>
            <a:ext cx="6715172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>
            <a:noAutofit/>
          </a:bodyPr>
          <a:lstStyle/>
          <a:p>
            <a:r>
              <a:rPr lang="ru-RU" sz="5400" dirty="0" smtClean="0"/>
              <a:t>6. Сколько метров составляет высота памятника Ленину. 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95193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/>
              <a:t>От 5 до 10 метров. </a:t>
            </a:r>
            <a:endParaRPr lang="ru-RU" sz="5400" dirty="0"/>
          </a:p>
        </p:txBody>
      </p:sp>
      <p:pic>
        <p:nvPicPr>
          <p:cNvPr id="6146" name="Picture 2" descr="C:\Users\днс\Desktop\лен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357562"/>
            <a:ext cx="3857652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428760"/>
          </a:xfrm>
        </p:spPr>
        <p:txBody>
          <a:bodyPr>
            <a:noAutofit/>
          </a:bodyPr>
          <a:lstStyle/>
          <a:p>
            <a:r>
              <a:rPr lang="ru-RU" sz="5400" dirty="0" smtClean="0"/>
              <a:t>7.  В  каком году был основан </a:t>
            </a:r>
            <a:r>
              <a:rPr lang="ru-RU" sz="5400" dirty="0" err="1" smtClean="0"/>
              <a:t>Братцкий</a:t>
            </a:r>
            <a:r>
              <a:rPr lang="ru-RU" sz="5400" dirty="0" smtClean="0"/>
              <a:t> Острог. 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5947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/>
              <a:t>От 1600 до 1700 года. </a:t>
            </a:r>
            <a:endParaRPr lang="ru-RU" sz="5400" dirty="0"/>
          </a:p>
        </p:txBody>
      </p:sp>
      <p:pic>
        <p:nvPicPr>
          <p:cNvPr id="7170" name="Picture 2" descr="C:\Users\днс\Desktop\4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1" y="3973513"/>
            <a:ext cx="4143404" cy="26701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5001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8</a:t>
            </a:r>
            <a:r>
              <a:rPr lang="ru-RU" sz="6000" dirty="0" smtClean="0"/>
              <a:t>. Сколько километров от Москвы до Братска?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80905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От 4000 до 6000 километров. </a:t>
            </a:r>
            <a:endParaRPr lang="ru-RU" sz="4400" dirty="0"/>
          </a:p>
        </p:txBody>
      </p:sp>
      <p:pic>
        <p:nvPicPr>
          <p:cNvPr id="8194" name="Picture 2" descr="C:\Users\днс\Desktop\сс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357562"/>
            <a:ext cx="3500462" cy="2000264"/>
          </a:xfrm>
          <a:prstGeom prst="rect">
            <a:avLst/>
          </a:prstGeom>
          <a:noFill/>
        </p:spPr>
      </p:pic>
      <p:pic>
        <p:nvPicPr>
          <p:cNvPr id="8195" name="Picture 3" descr="C:\Users\днс\Desktop\пп.jf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4572008"/>
            <a:ext cx="3429024" cy="21002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73</TotalTime>
  <Words>217</Words>
  <PresentationFormat>Экран (4:3)</PresentationFormat>
  <Paragraphs>26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Третий этап.  Город Братск в цифрах. </vt:lpstr>
      <vt:lpstr>1. Сколько тонн составляет вес турбины Братской ГЭС. </vt:lpstr>
      <vt:lpstr>2. Сколько метров составляет диаметр колеса турбины. </vt:lpstr>
      <vt:lpstr>3. Сколько метров составляет длина плотины Братской ГЭС. </vt:lpstr>
      <vt:lpstr>4. Сколько метров составляет высота Братской ГЭС.</vt:lpstr>
      <vt:lpstr>5. Сколько отверстий в водосливе Братской ГЭС. </vt:lpstr>
      <vt:lpstr>6. Сколько метров составляет высота памятника Ленину. </vt:lpstr>
      <vt:lpstr>7.  В  каком году был основан Братцкий Острог. </vt:lpstr>
      <vt:lpstr>8. Сколько километров от Москвы до Братска?</vt:lpstr>
      <vt:lpstr>9. Какова длина спуска по санной трассе. </vt:lpstr>
      <vt:lpstr>10. Какова высота языков пламени на Мемориале Славы. </vt:lpstr>
      <vt:lpstr>11. В каком году в Братске был дан первый салют за всю историю существования города.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Третий этап.  Город Братск в цифрах. </dc:title>
  <dc:creator>Admin</dc:creator>
  <cp:lastModifiedBy>днс</cp:lastModifiedBy>
  <cp:revision>26</cp:revision>
  <dcterms:created xsi:type="dcterms:W3CDTF">2022-12-10T05:55:37Z</dcterms:created>
  <dcterms:modified xsi:type="dcterms:W3CDTF">2022-12-12T09:53:11Z</dcterms:modified>
</cp:coreProperties>
</file>