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2041594-51AF-44C9-AB91-374EC670FD77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D9BBF3E-FDDC-46FB-BD39-6B873A21F3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41594-51AF-44C9-AB91-374EC670FD77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F3E-FDDC-46FB-BD39-6B873A21F3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41594-51AF-44C9-AB91-374EC670FD77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F3E-FDDC-46FB-BD39-6B873A21F3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2041594-51AF-44C9-AB91-374EC670FD77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D9BBF3E-FDDC-46FB-BD39-6B873A21F3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2041594-51AF-44C9-AB91-374EC670FD77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D9BBF3E-FDDC-46FB-BD39-6B873A21F3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41594-51AF-44C9-AB91-374EC670FD77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F3E-FDDC-46FB-BD39-6B873A21F3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41594-51AF-44C9-AB91-374EC670FD77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F3E-FDDC-46FB-BD39-6B873A21F3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2041594-51AF-44C9-AB91-374EC670FD77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D9BBF3E-FDDC-46FB-BD39-6B873A21F3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41594-51AF-44C9-AB91-374EC670FD77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F3E-FDDC-46FB-BD39-6B873A21F3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2041594-51AF-44C9-AB91-374EC670FD77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D9BBF3E-FDDC-46FB-BD39-6B873A21F3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2041594-51AF-44C9-AB91-374EC670FD77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D9BBF3E-FDDC-46FB-BD39-6B873A21F3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2041594-51AF-44C9-AB91-374EC670FD77}" type="datetimeFigureOut">
              <a:rPr lang="ru-RU" smtClean="0"/>
              <a:pPr/>
              <a:t>05.04.2023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D9BBF3E-FDDC-46FB-BD39-6B873A21F30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3108" y="2000240"/>
            <a:ext cx="6172200" cy="189436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всероссийские и областные конкурсы исследовательских работ для детей младшего школьного возраста</a:t>
            </a:r>
            <a:endParaRPr lang="ru-RU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285728"/>
            <a:ext cx="621510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>
                <a:solidFill>
                  <a:schemeClr val="accent1">
                    <a:lumMod val="75000"/>
                  </a:schemeClr>
                </a:solidFill>
              </a:rPr>
              <a:t>Всероссийский конкурс исследовательских и проектных работ учащихся (младших школьников).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14678" y="5786454"/>
            <a:ext cx="2672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https://manfuture.ru/unis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85728"/>
            <a:ext cx="74295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>
                <a:solidFill>
                  <a:schemeClr val="accent1">
                    <a:lumMod val="75000"/>
                  </a:schemeClr>
                </a:solidFill>
              </a:rPr>
              <a:t>Всероссийский конкурс исследовательских работ и творческих проектов дошкольников и младших школьников «</a:t>
            </a:r>
            <a:r>
              <a:rPr lang="ru-RU" sz="3200" b="1" u="sng" dirty="0" err="1">
                <a:solidFill>
                  <a:schemeClr val="accent1">
                    <a:lumMod val="75000"/>
                  </a:schemeClr>
                </a:solidFill>
              </a:rPr>
              <a:t>Я-исследователь</a:t>
            </a:r>
            <a:r>
              <a:rPr lang="ru-RU" sz="3200" b="1" u="sng" dirty="0">
                <a:solidFill>
                  <a:schemeClr val="accent1">
                    <a:lumMod val="75000"/>
                  </a:schemeClr>
                </a:solidFill>
              </a:rPr>
              <a:t>».</a:t>
            </a:r>
          </a:p>
        </p:txBody>
      </p:sp>
      <p:pic>
        <p:nvPicPr>
          <p:cNvPr id="3" name="Рисунок 2" descr="full_149442202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050" y="2786058"/>
            <a:ext cx="3152775" cy="315277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43108" y="571501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 smtClean="0"/>
              <a:t>https://vk.com/away.php?to=https%3A%2F%2Fwww.ctrigo.ru%2Fsoo%2F1%2F84%2F110&amp;cc_key=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285728"/>
            <a:ext cx="728667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>
                <a:solidFill>
                  <a:schemeClr val="accent1">
                    <a:lumMod val="75000"/>
                  </a:schemeClr>
                </a:solidFill>
              </a:rPr>
              <a:t>Всероссийский детский конкурс научно-исследовательских и творческих работ «ПЕРВЫЕ ШАГИ В НАУКЕ»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43108" y="592933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 smtClean="0"/>
              <a:t>https://integraciya.org/konkursy/pervye-shagi-v-nauke/</a:t>
            </a:r>
            <a:endParaRPr lang="ru-RU" dirty="0"/>
          </a:p>
        </p:txBody>
      </p:sp>
      <p:pic>
        <p:nvPicPr>
          <p:cNvPr id="4" name="Рисунок 3" descr="eac785c94e05657ff4fd0c7ac565b47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488" y="2571744"/>
            <a:ext cx="3071834" cy="307183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428604"/>
            <a:ext cx="685804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>
                <a:solidFill>
                  <a:schemeClr val="accent1">
                    <a:lumMod val="75000"/>
                  </a:schemeClr>
                </a:solidFill>
              </a:rPr>
              <a:t>Всероссийский конкурс исследовательских и проектных работ младших школьников «ЮНЫЙ ИССЛЕДОВАТЕЛЬ»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000364" y="6143644"/>
            <a:ext cx="2775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https://new.future4you.ru/</a:t>
            </a:r>
            <a:endParaRPr lang="ru-RU" dirty="0"/>
          </a:p>
        </p:txBody>
      </p:sp>
      <p:pic>
        <p:nvPicPr>
          <p:cNvPr id="4" name="Рисунок 3" descr="42f4f567f4b9bef3a5c72d88ba79967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3000372"/>
            <a:ext cx="5805089" cy="191568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428604"/>
            <a:ext cx="63579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>
                <a:solidFill>
                  <a:schemeClr val="accent1">
                    <a:lumMod val="75000"/>
                  </a:schemeClr>
                </a:solidFill>
              </a:rPr>
              <a:t>Образовательный проект «ТЕМП» (олимпиада для 4 классов)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357422" y="514351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https://vk.com/away.php?to=https%3A%2F%2Fchel-edu.ru%2Fmobile%2Ftemp%2F&amp;cc_key=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357166"/>
            <a:ext cx="642942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>
                <a:solidFill>
                  <a:schemeClr val="accent1">
                    <a:lumMod val="75000"/>
                  </a:schemeClr>
                </a:solidFill>
              </a:rPr>
              <a:t>Конкурсы и олимпиады для дошкольников, школьников, студентов и учителей «Эрудит»</a:t>
            </a:r>
          </a:p>
        </p:txBody>
      </p:sp>
      <p:pic>
        <p:nvPicPr>
          <p:cNvPr id="3" name="Рисунок 2" descr="logo_eo_round_17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0364" y="2643182"/>
            <a:ext cx="2902286" cy="290228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071802" y="5786454"/>
            <a:ext cx="2736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http://erudyt.ru/main.html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</TotalTime>
  <Words>108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всероссийские и областные конкурсы исследовательских работ для детей младшего школьного возраста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всероссийские и областные конкурсы исследовательских работ для детей младшего школьного возраста</dc:title>
  <dc:creator>user</dc:creator>
  <cp:lastModifiedBy>user</cp:lastModifiedBy>
  <cp:revision>1</cp:revision>
  <dcterms:created xsi:type="dcterms:W3CDTF">2023-04-05T14:34:20Z</dcterms:created>
  <dcterms:modified xsi:type="dcterms:W3CDTF">2023-04-05T14:45:49Z</dcterms:modified>
</cp:coreProperties>
</file>