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3C6A8C8-87C0-47D9-9A07-C797B8DB52CE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B3BFA07-2156-4991-871F-33B8922D50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konkurs.reactor.s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071678"/>
            <a:ext cx="6429420" cy="19658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всероссийские и областные олимпиады, конкурсы проектов для детей младшего школьного возраста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428604"/>
            <a:ext cx="63579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>Областной </a:t>
            </a: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конкурс </a:t>
            </a:r>
            <a:endParaRPr lang="ru-RU" sz="32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 fontAlgn="base"/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Юный исследователь»</a:t>
            </a:r>
          </a:p>
        </p:txBody>
      </p:sp>
      <p:pic>
        <p:nvPicPr>
          <p:cNvPr id="3" name="Рисунок 2" descr="yunissledovatel-768x4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643050"/>
            <a:ext cx="5729302" cy="350621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28860" y="5429264"/>
            <a:ext cx="4185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https://dopobr.68edu.ru/archives/58660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.tildacdn.com/tild6333-3431-4431-a266-643265313363/_-0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642918"/>
            <a:ext cx="62150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hlinkClick r:id="rId2"/>
              </a:rPr>
              <a:t>Всероссийский конкурс проектов школьников и студентов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5357826"/>
            <a:ext cx="2826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https://konkurs.reactor.su/</a:t>
            </a:r>
            <a:endParaRPr lang="ru-RU" dirty="0"/>
          </a:p>
        </p:txBody>
      </p:sp>
      <p:pic>
        <p:nvPicPr>
          <p:cNvPr id="5" name="Рисунок 4" descr="Без названия (1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525" y="3000375"/>
            <a:ext cx="5314950" cy="8572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857232"/>
            <a:ext cx="53578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>Всероссийский конкурс </a:t>
            </a: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проектов 2023</a:t>
            </a:r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32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5429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https://konkursoff.ru/konkurs/intellektualnye-konkursy/konkurs-proektov/</a:t>
            </a:r>
            <a:endParaRPr lang="ru-RU" dirty="0"/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2714620"/>
            <a:ext cx="6559760" cy="165025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928670"/>
            <a:ext cx="57864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chemeClr val="accent1">
                    <a:lumMod val="75000"/>
                  </a:schemeClr>
                </a:solidFill>
              </a:rPr>
              <a:t>Всероссийский конкурс исследовательских и проектных работ школьников</a:t>
            </a:r>
          </a:p>
        </p:txBody>
      </p:sp>
      <p:pic>
        <p:nvPicPr>
          <p:cNvPr id="3" name="Рисунок 2" descr="konkurs-bolshaya-peremena-1-512x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571744"/>
            <a:ext cx="4876800" cy="23812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428860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https://konkursoff.ru/konkurs/intellektualnye-konkursy/konkurs-proektov/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642918"/>
            <a:ext cx="55007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Всероссийский   конкурс  «Моя страна – моя Россия (конкурс проектов)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5072074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https://moyastrana.ru/</a:t>
            </a:r>
            <a:endParaRPr lang="ru-RU" dirty="0"/>
          </a:p>
        </p:txBody>
      </p:sp>
      <p:pic>
        <p:nvPicPr>
          <p:cNvPr id="4" name="Рисунок 3" descr="Без названия (2)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285992"/>
            <a:ext cx="2643199" cy="264319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Всероссийский конкурс научно-технологических проектов «Большие вызовы» образовательного центра «Сириус»</a:t>
            </a:r>
          </a:p>
        </p:txBody>
      </p:sp>
      <p:pic>
        <p:nvPicPr>
          <p:cNvPr id="3" name="Рисунок 2" descr="___640320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928934"/>
            <a:ext cx="5048264" cy="252413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43240" y="5857892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https://konkurs.sochisirius.ru/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357166"/>
            <a:ext cx="62151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>Всероссийский </a:t>
            </a: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конкурс проектов для школьников и студентов</a:t>
            </a:r>
            <a:b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3200" b="1" u="sng" dirty="0" err="1">
                <a:solidFill>
                  <a:schemeClr val="accent1">
                    <a:lumMod val="75000"/>
                  </a:schemeClr>
                </a:solidFill>
              </a:rPr>
              <a:t>Проекториум</a:t>
            </a: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»</a:t>
            </a:r>
          </a:p>
        </p:txBody>
      </p:sp>
      <p:pic>
        <p:nvPicPr>
          <p:cNvPr id="3" name="Рисунок 2" descr="konkursy_shkolnikam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643182"/>
            <a:ext cx="2793651" cy="25396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86050" y="5715016"/>
            <a:ext cx="3807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http://obrazshkola.ru/?page_id=840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642918"/>
            <a:ext cx="55721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Областной конкурс школьных проектов им. Кирилла и </a:t>
            </a:r>
            <a:r>
              <a:rPr lang="ru-RU" sz="3200" b="1" u="sng" dirty="0" err="1">
                <a:solidFill>
                  <a:schemeClr val="accent1">
                    <a:lumMod val="75000"/>
                  </a:schemeClr>
                </a:solidFill>
              </a:rPr>
              <a:t>Мефодия</a:t>
            </a:r>
            <a:endParaRPr lang="ru-RU" sz="32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 descr="329799277602bf54725bf97318473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357430"/>
            <a:ext cx="5034678" cy="26432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57422" y="5286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https://asou-mo.ru/oblastnoi-konkurs-shkolnykh-proektov-im-kirilla-i-mefodiia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66437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Областной конкурс-фестиваль исследовательских работ и проектов младших школьников «Я познаю природу»</a:t>
            </a:r>
          </a:p>
        </p:txBody>
      </p:sp>
      <p:pic>
        <p:nvPicPr>
          <p:cNvPr id="3" name="Рисунок 2" descr="Knopk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500306"/>
            <a:ext cx="3096520" cy="30198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00232" y="5572140"/>
            <a:ext cx="521495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http://www.dvorecmemorial.ru/svedeniya-ob-obrazovatelnoj-organizatsii/tsentr-dopolnitelnogo-ekologicheskogo-obrazovaniya/nashi-proekty/651-oblastnoj-konkurs-festival-issledovatelskikh-rabot-i-proektov-mladshikh-shkolnikov-ya-poznayu-prirodu</a:t>
            </a:r>
            <a:endParaRPr lang="ru-RU" sz="1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</TotalTime>
  <Words>94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всероссийские и областные олимпиады, конкурсы проектов для детей младшего 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и областные олимпиады, конкурсы проектов для детей младшего школьного возраста</dc:title>
  <dc:creator>user</dc:creator>
  <cp:lastModifiedBy>user</cp:lastModifiedBy>
  <cp:revision>3</cp:revision>
  <dcterms:created xsi:type="dcterms:W3CDTF">2023-04-05T14:06:35Z</dcterms:created>
  <dcterms:modified xsi:type="dcterms:W3CDTF">2023-04-05T14:33:26Z</dcterms:modified>
</cp:coreProperties>
</file>