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042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2357430"/>
            <a:ext cx="7772400" cy="129157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Второй этап. </a:t>
            </a:r>
            <a:br>
              <a:rPr lang="ru-RU" dirty="0" smtClean="0"/>
            </a:br>
            <a:r>
              <a:rPr lang="ru-RU" dirty="0" smtClean="0"/>
              <a:t>По представленным портретам определите названия улиц  </a:t>
            </a:r>
            <a:br>
              <a:rPr lang="ru-RU" dirty="0" smtClean="0"/>
            </a:br>
            <a:r>
              <a:rPr lang="ru-RU" smtClean="0"/>
              <a:t>города </a:t>
            </a:r>
            <a:r>
              <a:rPr lang="ru-RU" smtClean="0"/>
              <a:t>Братска.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 flipV="1">
            <a:off x="9572660" y="4572008"/>
            <a:ext cx="2863834" cy="8298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днс\Desktop\улица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792538"/>
            <a:ext cx="6286544" cy="2493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9. </a:t>
            </a:r>
            <a:endParaRPr lang="ru-RU" dirty="0"/>
          </a:p>
        </p:txBody>
      </p:sp>
      <p:pic>
        <p:nvPicPr>
          <p:cNvPr id="10242" name="Picture 2" descr="C:\Users\днс\Desktop\парал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642918"/>
            <a:ext cx="4061264" cy="2762257"/>
          </a:xfrm>
          <a:prstGeom prst="rect">
            <a:avLst/>
          </a:prstGeom>
          <a:noFill/>
        </p:spPr>
      </p:pic>
      <p:pic>
        <p:nvPicPr>
          <p:cNvPr id="10243" name="Picture 3" descr="C:\Users\днс\Desktop\пар.jf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474924"/>
            <a:ext cx="4071966" cy="2454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10. </a:t>
            </a:r>
            <a:endParaRPr lang="ru-RU" dirty="0"/>
          </a:p>
        </p:txBody>
      </p:sp>
      <p:pic>
        <p:nvPicPr>
          <p:cNvPr id="11266" name="Picture 2" descr="C:\Users\днс\Desktop\пион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928670"/>
            <a:ext cx="5000660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11. </a:t>
            </a:r>
            <a:endParaRPr lang="ru-RU" dirty="0"/>
          </a:p>
        </p:txBody>
      </p:sp>
      <p:pic>
        <p:nvPicPr>
          <p:cNvPr id="12290" name="Picture 2" descr="C:\Users\днс\Desktop\снег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785794"/>
            <a:ext cx="6572296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12. </a:t>
            </a:r>
            <a:endParaRPr lang="ru-RU" dirty="0"/>
          </a:p>
        </p:txBody>
      </p:sp>
      <p:pic>
        <p:nvPicPr>
          <p:cNvPr id="13314" name="Picture 2" descr="C:\Users\днс\Desktop\цвет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571480"/>
            <a:ext cx="3643338" cy="2919420"/>
          </a:xfrm>
          <a:prstGeom prst="rect">
            <a:avLst/>
          </a:prstGeom>
          <a:noFill/>
        </p:spPr>
      </p:pic>
      <p:pic>
        <p:nvPicPr>
          <p:cNvPr id="13315" name="Picture 3" descr="C:\Users\днс\Desktop\цв.jf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643314"/>
            <a:ext cx="4286280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</a:t>
            </a:r>
            <a:endParaRPr lang="ru-RU" dirty="0"/>
          </a:p>
        </p:txBody>
      </p:sp>
      <p:pic>
        <p:nvPicPr>
          <p:cNvPr id="2050" name="Picture 2" descr="C:\Users\днс\Desktop\гаг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785794"/>
            <a:ext cx="4500594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72726" y="4983480"/>
            <a:ext cx="1214446" cy="10515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2. </a:t>
            </a:r>
            <a:endParaRPr lang="ru-RU" dirty="0"/>
          </a:p>
        </p:txBody>
      </p:sp>
      <p:pic>
        <p:nvPicPr>
          <p:cNvPr id="3074" name="Picture 2" descr="C:\Users\днс\Desktop\кр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814388"/>
            <a:ext cx="7215237" cy="4757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3. </a:t>
            </a:r>
            <a:endParaRPr lang="ru-RU" dirty="0"/>
          </a:p>
        </p:txBody>
      </p:sp>
      <p:pic>
        <p:nvPicPr>
          <p:cNvPr id="4098" name="Picture 2" descr="C:\Users\днс\Desktop\мух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5" y="439388"/>
            <a:ext cx="4572032" cy="5132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4. </a:t>
            </a:r>
            <a:endParaRPr lang="ru-RU" dirty="0"/>
          </a:p>
        </p:txBody>
      </p:sp>
      <p:pic>
        <p:nvPicPr>
          <p:cNvPr id="5122" name="Picture 2" descr="C:\Users\днс\Desktop\лен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56454" y="785794"/>
            <a:ext cx="3915810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5. </a:t>
            </a:r>
            <a:endParaRPr lang="ru-RU" dirty="0"/>
          </a:p>
        </p:txBody>
      </p:sp>
      <p:pic>
        <p:nvPicPr>
          <p:cNvPr id="6146" name="Picture 2" descr="C:\Users\днс\Desktop\кир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714356"/>
            <a:ext cx="5143536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6. </a:t>
            </a:r>
            <a:endParaRPr lang="ru-RU" dirty="0"/>
          </a:p>
        </p:txBody>
      </p:sp>
      <p:pic>
        <p:nvPicPr>
          <p:cNvPr id="7170" name="Picture 2" descr="C:\Users\днс\Desktop\карл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509260"/>
            <a:ext cx="3929090" cy="5062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72726" y="5500702"/>
            <a:ext cx="8183880" cy="10515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7. </a:t>
            </a:r>
            <a:endParaRPr lang="ru-RU" dirty="0"/>
          </a:p>
        </p:txBody>
      </p:sp>
      <p:pic>
        <p:nvPicPr>
          <p:cNvPr id="8194" name="Picture 2" descr="C:\Users\днс\Desktop\жук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617430"/>
            <a:ext cx="4214842" cy="524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8. </a:t>
            </a:r>
            <a:endParaRPr lang="ru-RU" dirty="0"/>
          </a:p>
        </p:txBody>
      </p:sp>
      <p:pic>
        <p:nvPicPr>
          <p:cNvPr id="9218" name="Picture 2" descr="C:\Users\днс\Desktop\энг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606224"/>
            <a:ext cx="3643338" cy="4965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</TotalTime>
  <Words>27</Words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Второй этап.  По представленным портретам определите названия улиц   города Братска.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Второй этап.  По представленным портретам определите названия улиц   города Братске. </dc:title>
  <dc:creator>Admin</dc:creator>
  <cp:lastModifiedBy>днс</cp:lastModifiedBy>
  <cp:revision>15</cp:revision>
  <dcterms:created xsi:type="dcterms:W3CDTF">2022-12-08T07:11:10Z</dcterms:created>
  <dcterms:modified xsi:type="dcterms:W3CDTF">2022-12-08T07:47:37Z</dcterms:modified>
</cp:coreProperties>
</file>