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4" r:id="rId5"/>
    <p:sldId id="258" r:id="rId6"/>
    <p:sldId id="265" r:id="rId7"/>
    <p:sldId id="259" r:id="rId8"/>
    <p:sldId id="268" r:id="rId9"/>
    <p:sldId id="269" r:id="rId10"/>
    <p:sldId id="267" r:id="rId11"/>
    <p:sldId id="261" r:id="rId12"/>
    <p:sldId id="262" r:id="rId13"/>
    <p:sldId id="263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/>
              <a:t>ПОДГОТОВКА ВЕРТИКАЛЬНЫХ ПОВЕРХНОСТЕЙ</a:t>
            </a:r>
            <a:br>
              <a:rPr lang="ru-RU" b="1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251519" y="1196975"/>
            <a:ext cx="4104457" cy="56610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/>
              <a:t>1. Влажность поверхнос­тей, подлежащих облицовке, не должна превышать 8 %.</a:t>
            </a:r>
          </a:p>
          <a:p>
            <a:pPr marL="0" indent="0">
              <a:buNone/>
            </a:pPr>
            <a:r>
              <a:rPr lang="ru-RU" sz="2800" b="1" dirty="0"/>
              <a:t>2.</a:t>
            </a:r>
            <a:r>
              <a:rPr lang="ru-RU" sz="2800" dirty="0"/>
              <a:t> </a:t>
            </a:r>
            <a:r>
              <a:rPr lang="ru-RU" sz="2800" b="1" dirty="0"/>
              <a:t>Гори­зонтальность и вертикальность поверхности не должны иметь от­клонений от вертикали более 10 мм. 3.Неровности основа­ния, </a:t>
            </a:r>
            <a:r>
              <a:rPr lang="ru-RU" sz="2000" dirty="0"/>
              <a:t>определяемые двухметровой рейкой,</a:t>
            </a:r>
            <a:r>
              <a:rPr lang="ru-RU" sz="2800" dirty="0"/>
              <a:t> </a:t>
            </a:r>
            <a:r>
              <a:rPr lang="ru-RU" sz="2800" b="1" dirty="0"/>
              <a:t>не должны превышать 10 мм</a:t>
            </a:r>
            <a:r>
              <a:rPr lang="ru-RU" sz="2800" dirty="0"/>
              <a:t>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19716"/>
            <a:ext cx="4320480" cy="5105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8757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9D91AD7-1A0D-42DA-B58F-24E1B3EF9DD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2521" y="210123"/>
            <a:ext cx="8589959" cy="1418678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можно прикрутить   гипсокартонные  листы бескаркасным способом или на каркасе металлическом (профили) и деревянном (бруски) и затем  наклеить плитку.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D16363D-DECE-4B8D-BBFA-6D4DB8C479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5" y="1772816"/>
            <a:ext cx="4248471" cy="4032448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EB03DC40-4BE3-4B4E-BD2E-A1114AE385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21" y="1772816"/>
            <a:ext cx="4485504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6290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79512" y="116633"/>
            <a:ext cx="8856984" cy="172819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900" b="1" i="1" dirty="0"/>
              <a:t>Крупнопанельные стены и перегородки заводского изготовления </a:t>
            </a:r>
            <a:r>
              <a:rPr lang="ru-RU" sz="3900" b="1" dirty="0"/>
              <a:t>имеют гладкую и ровную поверхность. Их облицовывают плиткой, уложенной на мастике предварительно </a:t>
            </a:r>
            <a:r>
              <a:rPr lang="ru-RU" sz="3900" b="1" dirty="0" err="1"/>
              <a:t>прогрунтовав</a:t>
            </a:r>
            <a:r>
              <a:rPr lang="ru-RU" sz="3900" b="1" dirty="0"/>
              <a:t> бетон – контактом и грунтовкой глубокого проникновения.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37013"/>
            <a:ext cx="4104456" cy="4504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9E54399-663D-4F70-9BC1-3595C67A81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916832"/>
            <a:ext cx="4464496" cy="450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421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ПРОВЕШИВАНИЕ ВЕРТИКАЛЬНЫХ ПОВЕРХНОСТЕЙ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3"/>
            <a:ext cx="8856984" cy="201622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Первая операция при выполнении работ по облицовке верти­кальных стен — это проверка стен, т.е. выявление отклонений плоскостей стен от вертикали и горизонтали. Метод проверки плос­костей называют провешиванием.</a:t>
            </a:r>
          </a:p>
          <a:p>
            <a:pPr marL="0" indent="0">
              <a:buNone/>
            </a:pPr>
            <a:r>
              <a:rPr lang="ru-RU" sz="3800" b="1" dirty="0"/>
              <a:t>Провешивание обязательно для того чтобы основание было ровным, чтобы не было толстого слоя клея при укладке плитки. </a:t>
            </a:r>
            <a:br>
              <a:rPr lang="ru-RU" b="1" dirty="0"/>
            </a:b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08920"/>
            <a:ext cx="3672408" cy="3768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745482"/>
            <a:ext cx="4464496" cy="35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4961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16632"/>
            <a:ext cx="9144000" cy="6009531"/>
          </a:xfrm>
        </p:spPr>
        <p:txBody>
          <a:bodyPr/>
          <a:lstStyle/>
          <a:p>
            <a:pPr marL="0" indent="0">
              <a:buNone/>
            </a:pPr>
            <a:r>
              <a:rPr lang="ru-RU" i="1" dirty="0"/>
              <a:t>После провешивания устанавливают маяки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273" y="961157"/>
            <a:ext cx="4053454" cy="4320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93" y="961157"/>
            <a:ext cx="4392488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77599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4C9C5BA-5FEC-4313-AD44-9F28F593893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39552" y="332657"/>
            <a:ext cx="7992888" cy="792088"/>
          </a:xfrm>
        </p:spPr>
        <p:txBody>
          <a:bodyPr/>
          <a:lstStyle/>
          <a:p>
            <a:r>
              <a:rPr lang="ru-RU" dirty="0"/>
              <a:t>Затем оштукатуривают по маякам 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56B31E2F-3584-4FF5-B4EB-D27A69D592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5"/>
            <a:ext cx="8136904" cy="5400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066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18F1831-721E-4C52-A7D4-8F2D187A479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23528" y="260648"/>
            <a:ext cx="8424936" cy="5865515"/>
          </a:xfrm>
        </p:spPr>
        <p:txBody>
          <a:bodyPr/>
          <a:lstStyle/>
          <a:p>
            <a:r>
              <a:rPr lang="ru-RU" sz="2800" dirty="0"/>
              <a:t>Способ подготовки поверхности зависит от основания и мате­риала, на который будет уложено облицовочное покрытие.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3ACD5E8-1268-4649-9C4A-327E8AA0CE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700808"/>
            <a:ext cx="7770440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787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68263"/>
            <a:ext cx="3995936" cy="60102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b="1" i="1" dirty="0"/>
              <a:t>Бетонные поверхности</a:t>
            </a:r>
            <a:r>
              <a:rPr lang="ru-RU" b="1" dirty="0"/>
              <a:t>  тщательно проверяют </a:t>
            </a:r>
          </a:p>
          <a:p>
            <a:pPr marL="0" indent="0">
              <a:buNone/>
            </a:pPr>
            <a:r>
              <a:rPr lang="ru-RU" b="1" dirty="0"/>
              <a:t>Отклоне­ния больше 10 мм, устраняют выравнивающим слоем цементного раствора без последующего заглаживания и затирки.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b="1" dirty="0"/>
              <a:t>Отклонения  более 15 мм устраняют выравнивающим слоем цементного раствора, нанесен­ным по надежно закрепленной стальной сетке.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76672"/>
            <a:ext cx="5040560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056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5496" y="0"/>
            <a:ext cx="4896544" cy="66693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4. Выпуклости 10 мм срубают. Маслянистые пятна удаляют</a:t>
            </a:r>
            <a:r>
              <a:rPr lang="ru-RU" dirty="0"/>
              <a:t> </a:t>
            </a:r>
            <a:r>
              <a:rPr lang="ru-RU" b="1" dirty="0"/>
              <a:t>3 %-м раствором соляной кислоты или 5 %-м раствором кальцинированной соды или вырубают.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/>
              <a:t>5. На гладкую поверхность наносят насечки — неглубокие борозды. </a:t>
            </a:r>
          </a:p>
          <a:p>
            <a:pPr marL="0" indent="0">
              <a:buNone/>
            </a:pPr>
            <a:r>
              <a:rPr lang="ru-RU" b="1" dirty="0"/>
              <a:t>Пыль с поверхности насечки уда­ляют кистями, смоченными в воде. Поверхность грунтуют.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8640"/>
            <a:ext cx="3960440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254B51-EC64-4730-91F7-121D01A773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0168" y="3429000"/>
            <a:ext cx="4160304" cy="335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983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16633"/>
            <a:ext cx="9144000" cy="244827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i="1" dirty="0"/>
              <a:t>Кирпичные поверхности</a:t>
            </a:r>
            <a:r>
              <a:rPr lang="ru-RU" b="1" dirty="0"/>
              <a:t>, выложенные </a:t>
            </a:r>
            <a:r>
              <a:rPr lang="ru-RU" b="1" dirty="0" err="1"/>
              <a:t>впустошовку</a:t>
            </a:r>
            <a:r>
              <a:rPr lang="ru-RU" b="1" dirty="0"/>
              <a:t> </a:t>
            </a:r>
            <a:r>
              <a:rPr lang="ru-RU" dirty="0"/>
              <a:t>(швы на глубине до 15 мм не заполнены раствором), выверяют. </a:t>
            </a:r>
            <a:r>
              <a:rPr lang="ru-RU" b="1" dirty="0"/>
              <a:t>Пыль удаляют сжатым воздухом или щетками, смоченными в воде.</a:t>
            </a:r>
            <a:br>
              <a:rPr lang="ru-RU" dirty="0"/>
            </a:br>
            <a:r>
              <a:rPr lang="ru-RU" b="1" dirty="0"/>
              <a:t>На кирпичных поверхностях, выложенных </a:t>
            </a:r>
            <a:r>
              <a:rPr lang="ru-RU" b="1" dirty="0" err="1"/>
              <a:t>вподрезку</a:t>
            </a:r>
            <a:r>
              <a:rPr lang="ru-RU" b="1" dirty="0"/>
              <a:t> </a:t>
            </a:r>
            <a:r>
              <a:rPr lang="ru-RU" dirty="0"/>
              <a:t>(швы за­полнены раствором), </a:t>
            </a:r>
            <a:r>
              <a:rPr lang="ru-RU" b="1" dirty="0"/>
              <a:t>швы насекают пнев­матическим молотком или ручными инструментами. Поверхности  перед укладкой плитки предварительно оштукатуривают не затирая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276872"/>
            <a:ext cx="5040560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76873"/>
            <a:ext cx="3528392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5012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16632"/>
            <a:ext cx="9144000" cy="165618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Непрочные участки штукатурки выявляют легким по­стукиванием молотка. Обнаруженные дефектные места отбивают, а поврежденные участки заделывают раствором.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36" y="1916832"/>
            <a:ext cx="4360556" cy="4557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00A8BA1-2CD6-4410-8CDD-118FF88D1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0045" y="1916832"/>
            <a:ext cx="4067944" cy="455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323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15888"/>
            <a:ext cx="8820472" cy="11528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/>
              <a:t>Деревянные поверхности пропитывают антисептиком и фунгицидами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43000"/>
            <a:ext cx="4068960" cy="4782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20EB2D4F-F28E-4C46-AB53-141279F767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43000"/>
            <a:ext cx="4464496" cy="466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99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7A25F94-3B06-47AE-BA32-536BBC8CB83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45504" y="116633"/>
            <a:ext cx="8852992" cy="1224136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/>
              <a:t>Затем на деревянные поверхности крепят сетку или дранку и оштукатуривают .</a:t>
            </a:r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5A006495-7E94-4FDE-9047-7A8B099948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04" y="1340769"/>
            <a:ext cx="5063082" cy="386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6CADE7C5-0D5B-4AF8-98F5-A163531BC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44176"/>
            <a:ext cx="3528392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754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B620CE4C-C258-4991-9DE3-2FEC8FD0E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/>
              <a:t>Оштукатуривание деревянных стен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7DBA97FB-7A78-4902-9C3B-6D6524E0909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763284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2821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394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ПОДГОТОВКА ВЕРТИКАЛЬНЫХ ПОВЕРХНОСТЕЙ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Оштукатуривание деревянных стен</vt:lpstr>
      <vt:lpstr>Презентация PowerPoint</vt:lpstr>
      <vt:lpstr>Презентация PowerPoint</vt:lpstr>
      <vt:lpstr>ПРОВЕШИВАНИЕ ВЕРТИКАЛЬНЫХ ПОВЕРХНОСТЕЙ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Fat</dc:creator>
  <cp:lastModifiedBy>Наталья</cp:lastModifiedBy>
  <cp:revision>26</cp:revision>
  <dcterms:created xsi:type="dcterms:W3CDTF">2016-10-31T14:33:26Z</dcterms:created>
  <dcterms:modified xsi:type="dcterms:W3CDTF">2023-04-04T16:57:42Z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645879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