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9" r:id="rId10"/>
    <p:sldId id="263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4/14/2023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4/14/2023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4/14/2023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4/14/2023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4/14/2023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4/14/2023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4/14/2023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4/14/2023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4/14/2023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4/14/2023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4/14/2023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4/14/2023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28600"/>
            <a:ext cx="8839200" cy="8382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</a:t>
            </a:r>
            <a:br>
              <a:rPr lang="ru-RU" b="1" dirty="0" smtClean="0"/>
            </a:br>
            <a:r>
              <a:rPr lang="ru-RU" dirty="0" smtClean="0"/>
              <a:t>   </a:t>
            </a:r>
            <a:r>
              <a:rPr lang="ru-RU" sz="5600" b="1" dirty="0" smtClean="0">
                <a:solidFill>
                  <a:schemeClr val="tx1"/>
                </a:solidFill>
                <a:effectLst/>
                <a:latin typeface="Franklin Gothic Heavy" pitchFamily="34" charset="0"/>
              </a:rPr>
              <a:t>Откуда  берётся  сахар? </a:t>
            </a:r>
            <a:endParaRPr lang="ru-RU" sz="5600" b="1" dirty="0">
              <a:solidFill>
                <a:schemeClr val="tx1"/>
              </a:solidFill>
              <a:effectLst/>
              <a:latin typeface="Franklin Gothic Heavy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" y="6096000"/>
            <a:ext cx="8686800" cy="609600"/>
          </a:xfrm>
        </p:spPr>
        <p:txBody>
          <a:bodyPr>
            <a:noAutofit/>
          </a:bodyPr>
          <a:lstStyle/>
          <a:p>
            <a:pPr algn="l"/>
            <a:r>
              <a:rPr lang="ru-RU" sz="2200" b="1" smtClean="0"/>
              <a:t>Разработала воспитатель</a:t>
            </a:r>
            <a:r>
              <a:rPr lang="ru-RU" sz="2000" b="1" smtClean="0"/>
              <a:t>: </a:t>
            </a:r>
            <a:r>
              <a:rPr lang="ru-RU" sz="2000" b="1" dirty="0" err="1" smtClean="0"/>
              <a:t>Абронина</a:t>
            </a:r>
            <a:r>
              <a:rPr lang="ru-RU" sz="2000" b="1" dirty="0" smtClean="0"/>
              <a:t> Наталья Владимировна</a:t>
            </a:r>
            <a:endParaRPr lang="ru-RU" sz="2000" b="1" dirty="0"/>
          </a:p>
        </p:txBody>
      </p:sp>
      <p:pic>
        <p:nvPicPr>
          <p:cNvPr id="1026" name="Picture 2" descr="C:\Users\Admin\Downloads\suga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524000"/>
            <a:ext cx="8229600" cy="45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90600" y="5638800"/>
            <a:ext cx="7696200" cy="762000"/>
          </a:xfrm>
        </p:spPr>
        <p:txBody>
          <a:bodyPr>
            <a:normAutofit lnSpcReduction="10000"/>
          </a:bodyPr>
          <a:lstStyle/>
          <a:p>
            <a:r>
              <a:rPr lang="ru-RU" sz="2200" b="1" dirty="0" smtClean="0"/>
              <a:t>Готовый сахар расфасовывают  </a:t>
            </a:r>
            <a:r>
              <a:rPr lang="ru-RU" sz="2200" b="1" smtClean="0"/>
              <a:t>по пакетам и везут </a:t>
            </a:r>
          </a:p>
          <a:p>
            <a:r>
              <a:rPr lang="ru-RU" sz="2200" b="1" smtClean="0"/>
              <a:t>в </a:t>
            </a:r>
            <a:r>
              <a:rPr lang="ru-RU" sz="2200" b="1" dirty="0" smtClean="0"/>
              <a:t>магазины</a:t>
            </a:r>
            <a:endParaRPr lang="ru-RU" sz="2200" b="1" dirty="0"/>
          </a:p>
        </p:txBody>
      </p:sp>
      <p:pic>
        <p:nvPicPr>
          <p:cNvPr id="1026" name="Picture 2" descr="C:\Users\Admin\Downloads\mistral_sugar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143000" y="228600"/>
            <a:ext cx="6782883" cy="5105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685800"/>
            <a:ext cx="5466561" cy="29546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/>
              <a:t>     </a:t>
            </a:r>
            <a:r>
              <a:rPr lang="ru-RU" sz="6000" dirty="0" smtClean="0"/>
              <a:t>СПАСИБО </a:t>
            </a:r>
          </a:p>
          <a:p>
            <a:r>
              <a:rPr lang="ru-RU" sz="6000" dirty="0" smtClean="0"/>
              <a:t>            ЗА</a:t>
            </a:r>
          </a:p>
          <a:p>
            <a:r>
              <a:rPr lang="ru-RU" sz="6000" dirty="0" smtClean="0"/>
              <a:t>   ВНИМАНИЕ!</a:t>
            </a:r>
            <a:endParaRPr lang="ru-RU" sz="6000" dirty="0"/>
          </a:p>
        </p:txBody>
      </p:sp>
      <p:pic>
        <p:nvPicPr>
          <p:cNvPr id="7170" name="Picture 2" descr="C:\Users\Admin\Downloads\загрузка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1800" y="4267200"/>
            <a:ext cx="2975408" cy="198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8153400" cy="838200"/>
          </a:xfrm>
        </p:spPr>
        <p:txBody>
          <a:bodyPr>
            <a:normAutofit/>
          </a:bodyPr>
          <a:lstStyle/>
          <a:p>
            <a:r>
              <a:rPr lang="ru-RU" b="1" dirty="0" smtClean="0"/>
              <a:t>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9600" y="6019800"/>
            <a:ext cx="8305800" cy="609600"/>
          </a:xfrm>
        </p:spPr>
        <p:txBody>
          <a:bodyPr/>
          <a:lstStyle/>
          <a:p>
            <a:r>
              <a:rPr lang="ru-RU" b="1" dirty="0" smtClean="0"/>
              <a:t>                           </a:t>
            </a:r>
            <a:endParaRPr lang="ru-RU" b="1" dirty="0"/>
          </a:p>
        </p:txBody>
      </p:sp>
      <p:pic>
        <p:nvPicPr>
          <p:cNvPr id="5" name="Picture 2" descr="C:\Users\Admin\Downloads\tdrigyuhbgtfduftigyh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609600"/>
            <a:ext cx="7910394" cy="5256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38200" y="6172200"/>
            <a:ext cx="7543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/>
              <a:t>                  Сахар делают из сахарной свеклы</a:t>
            </a:r>
            <a:endParaRPr lang="ru-RU" sz="2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90600" y="5867400"/>
            <a:ext cx="7772400" cy="68580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sz="2600" b="1" dirty="0" smtClean="0">
                <a:solidFill>
                  <a:schemeClr val="tx1"/>
                </a:solidFill>
              </a:rPr>
              <a:t>Чтобы получить сахарную свеклу надо весной ее семена посадить в землю.</a:t>
            </a:r>
          </a:p>
          <a:p>
            <a:pPr algn="just"/>
            <a:endParaRPr lang="ru-RU" dirty="0"/>
          </a:p>
        </p:txBody>
      </p:sp>
      <p:pic>
        <p:nvPicPr>
          <p:cNvPr id="2050" name="Picture 2" descr="C:\Users\Admin\Downloads\unnam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304800"/>
            <a:ext cx="7591490" cy="522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1371600"/>
            <a:ext cx="6248400" cy="1828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5410200"/>
            <a:ext cx="8458200" cy="1447800"/>
          </a:xfrm>
        </p:spPr>
        <p:txBody>
          <a:bodyPr>
            <a:normAutofit/>
          </a:bodyPr>
          <a:lstStyle/>
          <a:p>
            <a:pPr algn="just"/>
            <a:r>
              <a:rPr lang="ru-RU" sz="2200" b="1" dirty="0" smtClean="0"/>
              <a:t>Затем появляются всходы, за которыми надо ухаживать. Во время роста их надо поливать, пропалывать от сорняков удобрять. К середине осени, когда свекла станет сладкой, приступают к  её уборке. </a:t>
            </a:r>
          </a:p>
          <a:p>
            <a:pPr algn="just"/>
            <a:endParaRPr lang="ru-RU" dirty="0"/>
          </a:p>
        </p:txBody>
      </p:sp>
      <p:pic>
        <p:nvPicPr>
          <p:cNvPr id="4" name="Picture 4" descr="F:\сахзавод\! Фото завода !\для проекта\02 свекла в пол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28600"/>
            <a:ext cx="8001000" cy="507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5943600"/>
            <a:ext cx="8763000" cy="914400"/>
          </a:xfrm>
        </p:spPr>
        <p:txBody>
          <a:bodyPr/>
          <a:lstStyle/>
          <a:p>
            <a:r>
              <a:rPr lang="ru-RU" sz="2200" b="1" dirty="0" smtClean="0"/>
              <a:t>Убирают свеклу специальные свеклоуборочные комбайны. Они сразу же очищают клубни от листьев. </a:t>
            </a:r>
          </a:p>
          <a:p>
            <a:endParaRPr lang="ru-RU" dirty="0"/>
          </a:p>
        </p:txBody>
      </p:sp>
      <p:pic>
        <p:nvPicPr>
          <p:cNvPr id="4" name="Picture 3" descr="F:\сахзавод\! Фото завода !\для проекта\03 уборка в поле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228600"/>
            <a:ext cx="7713855" cy="5616000"/>
          </a:xfrm>
          <a:prstGeom prst="rect">
            <a:avLst/>
          </a:prstGeo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5791200"/>
            <a:ext cx="8610600" cy="914400"/>
          </a:xfrm>
        </p:spPr>
        <p:txBody>
          <a:bodyPr>
            <a:normAutofit/>
          </a:bodyPr>
          <a:lstStyle/>
          <a:p>
            <a:r>
              <a:rPr lang="ru-RU" sz="2200" b="1" dirty="0" smtClean="0"/>
              <a:t>Свекольные клубни ссыпают в грузовые машины, которые везут ее на сахарные заводы</a:t>
            </a:r>
          </a:p>
          <a:p>
            <a:endParaRPr lang="ru-RU" dirty="0"/>
          </a:p>
        </p:txBody>
      </p:sp>
      <p:pic>
        <p:nvPicPr>
          <p:cNvPr id="4" name="Picture 2" descr="F:\сахзавод\! Фото завода !\для проекта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304800"/>
            <a:ext cx="8001940" cy="53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5791200"/>
            <a:ext cx="7772400" cy="1008000"/>
          </a:xfrm>
        </p:spPr>
        <p:txBody>
          <a:bodyPr>
            <a:normAutofit/>
          </a:bodyPr>
          <a:lstStyle/>
          <a:p>
            <a:pPr algn="just"/>
            <a:r>
              <a:rPr lang="ru-RU" sz="2200" b="1" dirty="0" smtClean="0"/>
              <a:t>На заводе ее моют несколько раз, режут на мелкие кусочки (мелкую стружку)</a:t>
            </a:r>
          </a:p>
          <a:p>
            <a:pPr algn="just"/>
            <a:endParaRPr lang="ru-RU" dirty="0"/>
          </a:p>
        </p:txBody>
      </p:sp>
      <p:pic>
        <p:nvPicPr>
          <p:cNvPr id="4" name="Picture 2" descr="F:\сахзавод\! Фото завода !\для проекта\09 стреж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33400" y="228600"/>
            <a:ext cx="8172000" cy="5405888"/>
          </a:xfrm>
          <a:prstGeom prst="rect">
            <a:avLst/>
          </a:prstGeo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867400"/>
            <a:ext cx="9144000" cy="12192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Варят свеклу в больших чанах, с добавлением воды. Вначале получатся патока (сладкая жидкость), а  потом ее нагревают, вода испаряется и остаются кристаллы , их отбеливают и получается настоящий сахар. </a:t>
            </a:r>
            <a:endParaRPr lang="ru-RU" dirty="0"/>
          </a:p>
        </p:txBody>
      </p:sp>
      <p:pic>
        <p:nvPicPr>
          <p:cNvPr id="4099" name="Picture 3" descr="C:\Users\Admin\Downloads\eeeb398-----------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2400" y="2590800"/>
            <a:ext cx="5004000" cy="31994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C:\Users\Admin\Downloads\7c8bc15-suga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2400"/>
            <a:ext cx="5671168" cy="36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867400"/>
            <a:ext cx="9144000" cy="1219200"/>
          </a:xfrm>
        </p:spPr>
        <p:txBody>
          <a:bodyPr>
            <a:normAutofit/>
          </a:bodyPr>
          <a:lstStyle/>
          <a:p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6" name="Picture 2" descr="C:\Users\Admin\Downloads\images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04800"/>
            <a:ext cx="5212324" cy="3456000"/>
          </a:xfrm>
          <a:prstGeom prst="rect">
            <a:avLst/>
          </a:prstGeom>
          <a:noFill/>
        </p:spPr>
      </p:pic>
      <p:pic>
        <p:nvPicPr>
          <p:cNvPr id="7" name="Picture 3" descr="C:\Users\Admin\Downloads\images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1000" y="3048000"/>
            <a:ext cx="4536000" cy="254016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0" y="5715000"/>
            <a:ext cx="88392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/>
              <a:t>Сахар делают  еще из сахарного тростника (тростниковый сахар). </a:t>
            </a:r>
          </a:p>
          <a:p>
            <a:r>
              <a:rPr lang="ru-RU" sz="2200" b="1" dirty="0" smtClean="0"/>
              <a:t>Процесс производства этого сахара такой же, как и  из сахарной свеклы.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121</TotalTime>
  <Words>179</Words>
  <Application>Microsoft Office PowerPoint</Application>
  <PresentationFormat>Экран (4:3)</PresentationFormat>
  <Paragraphs>19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20" baseType="lpstr">
      <vt:lpstr>Arial</vt:lpstr>
      <vt:lpstr>Book Antiqua</vt:lpstr>
      <vt:lpstr>Franklin Gothic Heavy</vt:lpstr>
      <vt:lpstr>Lucida Sans</vt:lpstr>
      <vt:lpstr>Times New Roman</vt:lpstr>
      <vt:lpstr>Wingdings</vt:lpstr>
      <vt:lpstr>Wingdings 2</vt:lpstr>
      <vt:lpstr>Wingdings 3</vt:lpstr>
      <vt:lpstr>Апекс</vt:lpstr>
      <vt:lpstr>     Откуда  берётся  сахар? 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откуда  берётся  сахар?</dc:title>
  <dc:creator>Admin</dc:creator>
  <cp:lastModifiedBy>KompKlass4</cp:lastModifiedBy>
  <cp:revision>18</cp:revision>
  <dcterms:created xsi:type="dcterms:W3CDTF">2021-02-01T13:43:04Z</dcterms:created>
  <dcterms:modified xsi:type="dcterms:W3CDTF">2023-04-14T10:07:00Z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1195493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