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1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1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36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1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7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93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89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4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2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8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43BE-E131-4AAC-B0F5-D6751867DE2C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AE060-B3BF-43ED-A5AE-0F0587C32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4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74530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 morning!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25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0071" y="1338718"/>
            <a:ext cx="6637890" cy="4852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6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6129"/>
          </a:xfrm>
        </p:spPr>
        <p:txBody>
          <a:bodyPr>
            <a:normAutofit/>
          </a:bodyPr>
          <a:lstStyle/>
          <a:p>
            <a:pPr algn="ctr"/>
            <a:r>
              <a:rPr lang="en-US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22</a:t>
            </a:r>
            <a:r>
              <a:rPr lang="en-US" altLang="ru-RU" sz="5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of March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" r="76315" b="12688"/>
          <a:stretch/>
        </p:blipFill>
        <p:spPr>
          <a:xfrm>
            <a:off x="951017" y="2359742"/>
            <a:ext cx="2079523" cy="370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1" r="50687" b="12688"/>
          <a:stretch/>
        </p:blipFill>
        <p:spPr>
          <a:xfrm>
            <a:off x="3518064" y="2389238"/>
            <a:ext cx="2071941" cy="370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30" r="25853" b="11993"/>
          <a:stretch/>
        </p:blipFill>
        <p:spPr>
          <a:xfrm>
            <a:off x="6077529" y="2359742"/>
            <a:ext cx="1991033" cy="3731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70" b="12016"/>
          <a:stretch/>
        </p:blipFill>
        <p:spPr>
          <a:xfrm>
            <a:off x="8556086" y="2359741"/>
            <a:ext cx="1976971" cy="370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672127" y="3843252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4471" y="1260547"/>
            <a:ext cx="3443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oday is Tuesday</a:t>
            </a:r>
          </a:p>
        </p:txBody>
      </p:sp>
    </p:spTree>
    <p:extLst>
      <p:ext uri="{BB962C8B-B14F-4D97-AF65-F5344CB8AC3E}">
        <p14:creationId xmlns:p14="http://schemas.microsoft.com/office/powerpoint/2010/main" val="249755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987 0.00324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35" y="1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35625"/>
          </a:xfrm>
        </p:spPr>
        <p:txBody>
          <a:bodyPr>
            <a:normAutofit/>
          </a:bodyPr>
          <a:lstStyle/>
          <a:p>
            <a:pPr algn="ctr"/>
            <a:r>
              <a:rPr lang="en-US" altLang="ru-RU" sz="5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22</a:t>
            </a:r>
            <a:r>
              <a:rPr lang="en-US" altLang="ru-RU" sz="54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ru-RU" sz="5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of March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9586"/>
            <a:ext cx="10515600" cy="3100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[s]</a:t>
            </a:r>
          </a:p>
          <a:p>
            <a:pPr marL="0" indent="0" algn="ctr">
              <a:buNone/>
            </a:pPr>
            <a:r>
              <a:rPr lang="en-US" sz="5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 is </a:t>
            </a:r>
            <a:r>
              <a:rPr lang="en-US" sz="5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5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nowy, </a:t>
            </a:r>
          </a:p>
          <a:p>
            <a:pPr marL="0" indent="0" algn="ctr">
              <a:buNone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it’s </a:t>
            </a:r>
            <a:r>
              <a:rPr lang="en-US" sz="5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nowing.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0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750"/>
            <a:ext cx="12192000" cy="1120877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check your homework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20876"/>
            <a:ext cx="6049298" cy="374609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At the beach.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We throw our beach ball.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бросаем пляжный мяч.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We swim in the sea.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плаваем на море.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We make castles.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строим замки.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7497" y="2118771"/>
            <a:ext cx="490456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At the park. </a:t>
            </a:r>
          </a:p>
          <a:p>
            <a:pPr>
              <a:spcBef>
                <a:spcPts val="600"/>
              </a:spcBef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We play games. </a:t>
            </a:r>
          </a:p>
          <a:p>
            <a:pPr>
              <a:spcBef>
                <a:spcPts val="60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играем в игры.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We play on the swings.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Мы играем на качелях.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012" y="4719483"/>
            <a:ext cx="6793976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At home. </a:t>
            </a:r>
          </a:p>
          <a:p>
            <a:pPr>
              <a:spcBef>
                <a:spcPts val="600"/>
              </a:spcBef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breakfast.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завтракаем.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watch TV.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смотрим телевизор.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2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29840"/>
            <a:ext cx="12192000" cy="1402081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8.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25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5626"/>
          </a:xfrm>
        </p:spPr>
        <p:txBody>
          <a:bodyPr>
            <a:normAutofit/>
          </a:bodyPr>
          <a:lstStyle/>
          <a:p>
            <a:pPr algn="ctr"/>
            <a:r>
              <a:rPr lang="en-US" altLang="ru-RU" sz="5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22</a:t>
            </a:r>
            <a:r>
              <a:rPr lang="en-US" altLang="ru-RU" sz="54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ru-RU" sz="5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of March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683" y="1501388"/>
            <a:ext cx="10220633" cy="41148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p.71,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ex.9</a:t>
            </a:r>
          </a:p>
          <a:p>
            <a:pPr marL="514350" indent="-514350">
              <a:buAutoNum type="arabicPeriod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Jump ________ the swimming pool.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Climb ________ the wall.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go ________ the shop. 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_________ the tree and the wall. 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Climb ________ the tree.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585" y="2112347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1898" y="2677508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4836" y="3233055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819" y="3837912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1396" y="496472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97925" y="2107736"/>
            <a:ext cx="3882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Прыгайте в бассейн.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38442" y="2688835"/>
            <a:ext cx="4552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Перелезайте через стену.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0008" y="3269934"/>
            <a:ext cx="4177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заходите в магазин.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5683" y="4387141"/>
            <a:ext cx="5842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Бегите между деревом и стеной.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66420" y="4952269"/>
            <a:ext cx="4631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Залезьте вверх на дерево.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37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5187"/>
            <a:ext cx="12192000" cy="110612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p.73,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ex.14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89240"/>
            <a:ext cx="6064045" cy="3141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Taekwondo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matches -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Skiing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Helmets -  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Winter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Olympic Games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0116" y="2271253"/>
            <a:ext cx="219361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тхэквондо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82065" y="2917584"/>
            <a:ext cx="2735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матчи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03987" y="3563915"/>
            <a:ext cx="3804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кататься 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лыжах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27057" y="4210246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шлемы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45394" y="4856577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Олимпийские Игры</a:t>
            </a:r>
          </a:p>
        </p:txBody>
      </p:sp>
    </p:spTree>
    <p:extLst>
      <p:ext uri="{BB962C8B-B14F-4D97-AF65-F5344CB8AC3E}">
        <p14:creationId xmlns:p14="http://schemas.microsoft.com/office/powerpoint/2010/main" val="221674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5691"/>
            <a:ext cx="12192000" cy="11208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 p.73, ex.15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8233"/>
            <a:ext cx="10515600" cy="11208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1. The children have got </a:t>
            </a:r>
            <a:r>
              <a:rPr lang="en-US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trousers.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носят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штаны.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3569109"/>
            <a:ext cx="9005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2. They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fall down. Они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падают.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153885"/>
            <a:ext cx="7665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1. They wear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helmets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носят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шлемы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1" y="4738660"/>
            <a:ext cx="1051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2. They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ski very fast.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кататься на лыжах очень быстро.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5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0893" y="2492478"/>
            <a:ext cx="4530213" cy="91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WB p.60, test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0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297</Words>
  <Application>Microsoft Office PowerPoint</Application>
  <PresentationFormat>Широкоэкранный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Good morning!</vt:lpstr>
      <vt:lpstr>The 22nd  of March</vt:lpstr>
      <vt:lpstr>The 22nd  of March</vt:lpstr>
      <vt:lpstr>Let’s check your homework</vt:lpstr>
      <vt:lpstr>Revision. Unit 8.</vt:lpstr>
      <vt:lpstr>The 22nd  of March</vt:lpstr>
      <vt:lpstr>SB p.73, ex.14</vt:lpstr>
      <vt:lpstr>SB p.73, ex.15</vt:lpstr>
      <vt:lpstr>Homework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2022-03-19T01:08:56Z</dcterms:created>
  <dcterms:modified xsi:type="dcterms:W3CDTF">2022-03-20T19:12:32Z</dcterms:modified>
</cp:coreProperties>
</file>