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3812" y="4213"/>
            <a:ext cx="7772400" cy="1037977"/>
          </a:xfrm>
        </p:spPr>
        <p:txBody>
          <a:bodyPr/>
          <a:lstStyle/>
          <a:p>
            <a:r>
              <a:rPr lang="ru-RU" dirty="0" err="1" smtClean="0"/>
              <a:t>Хоца</a:t>
            </a:r>
            <a:r>
              <a:rPr lang="ru-RU" dirty="0" smtClean="0"/>
              <a:t> </a:t>
            </a:r>
            <a:r>
              <a:rPr lang="ru-RU" dirty="0" err="1" smtClean="0"/>
              <a:t>Намсараев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229200"/>
            <a:ext cx="3272408" cy="62292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Выполнила: </a:t>
            </a:r>
            <a:r>
              <a:rPr lang="ru-RU" sz="1800" dirty="0" err="1" smtClean="0"/>
              <a:t>Батожапова</a:t>
            </a:r>
            <a:r>
              <a:rPr lang="ru-RU" sz="1800" dirty="0" smtClean="0"/>
              <a:t> </a:t>
            </a:r>
            <a:r>
              <a:rPr lang="ru-RU" sz="1800" dirty="0" err="1" smtClean="0"/>
              <a:t>Арюна</a:t>
            </a:r>
            <a:r>
              <a:rPr lang="ru-RU" sz="1800" dirty="0" smtClean="0"/>
              <a:t>, ученица 11 класса.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1340768"/>
            <a:ext cx="2664296" cy="373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2518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916832"/>
            <a:ext cx="6196405" cy="36038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Хоца</a:t>
            </a:r>
            <a:r>
              <a:rPr lang="ru-RU" dirty="0"/>
              <a:t> </a:t>
            </a:r>
            <a:r>
              <a:rPr lang="ru-RU" dirty="0" err="1" smtClean="0"/>
              <a:t>Намсараев</a:t>
            </a:r>
            <a:r>
              <a:rPr lang="ru-RU" dirty="0" smtClean="0"/>
              <a:t> — </a:t>
            </a:r>
            <a:r>
              <a:rPr lang="ru-RU" dirty="0"/>
              <a:t>поэт, прозаик, драматург, один из основоположников бурятской советской </a:t>
            </a:r>
            <a:r>
              <a:rPr lang="ru-RU" dirty="0" smtClean="0"/>
              <a:t>литературы, родился </a:t>
            </a:r>
            <a:r>
              <a:rPr lang="ru-RU" dirty="0"/>
              <a:t>27 апреля (9 мая) 1889 года в семье бедняка-скотовода в улусе Верхняя </a:t>
            </a:r>
            <a:r>
              <a:rPr lang="ru-RU" dirty="0" err="1"/>
              <a:t>Кижинга</a:t>
            </a:r>
            <a:r>
              <a:rPr lang="ru-RU" dirty="0"/>
              <a:t> </a:t>
            </a:r>
            <a:r>
              <a:rPr lang="ru-RU" dirty="0" err="1"/>
              <a:t>Хоринской</a:t>
            </a:r>
            <a:r>
              <a:rPr lang="ru-RU" dirty="0"/>
              <a:t> степной думы Забайкальской области (ныне в </a:t>
            </a:r>
            <a:r>
              <a:rPr lang="ru-RU" dirty="0" err="1"/>
              <a:t>Кижингинском</a:t>
            </a:r>
            <a:r>
              <a:rPr lang="ru-RU" dirty="0"/>
              <a:t> районе Бурятии</a:t>
            </a:r>
            <a:r>
              <a:rPr lang="ru-RU" dirty="0" smtClean="0"/>
              <a:t>). С </a:t>
            </a:r>
            <a:r>
              <a:rPr lang="ru-RU" dirty="0"/>
              <a:t>юных лет прослыл известным острословом, знатоком народных пословиц и поговорок. Особое место в становлении творческого метода писателя занимают рассказы, в которых отражена современная жизнь народа</a:t>
            </a:r>
            <a:r>
              <a:rPr lang="ru-RU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672" y="1124744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Биография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50071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1124744"/>
            <a:ext cx="6858048" cy="423828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6000" dirty="0"/>
              <a:t>Работал в школах </a:t>
            </a:r>
            <a:r>
              <a:rPr lang="ru-RU" sz="6000" dirty="0" err="1"/>
              <a:t>Кижингинского</a:t>
            </a:r>
            <a:r>
              <a:rPr lang="ru-RU" sz="6000" dirty="0"/>
              <a:t>, </a:t>
            </a:r>
            <a:r>
              <a:rPr lang="ru-RU" sz="6000" dirty="0" err="1"/>
              <a:t>Хоринского</a:t>
            </a:r>
            <a:r>
              <a:rPr lang="ru-RU" sz="6000" dirty="0"/>
              <a:t> районов учителем родного языка, заведующим </a:t>
            </a:r>
            <a:r>
              <a:rPr lang="ru-RU" sz="6000" dirty="0" err="1"/>
              <a:t>Кижингинским</a:t>
            </a:r>
            <a:r>
              <a:rPr lang="ru-RU" sz="6000" dirty="0"/>
              <a:t> отделом школ, участвовал в мероприятиях по культурно-национальному строительству Бурят-Монгольской АССР. В 1928 г. становится сотрудником </a:t>
            </a:r>
            <a:r>
              <a:rPr lang="ru-RU" sz="6000" dirty="0" err="1"/>
              <a:t>Буручкома</a:t>
            </a:r>
            <a:r>
              <a:rPr lang="ru-RU" sz="6000" dirty="0"/>
              <a:t>, затем руководителем школы малограмотных при Национальном клубе г. </a:t>
            </a:r>
            <a:r>
              <a:rPr lang="ru-RU" sz="6000" dirty="0" err="1"/>
              <a:t>Верхнеудинска</a:t>
            </a:r>
            <a:r>
              <a:rPr lang="ru-RU" sz="6000" dirty="0"/>
              <a:t>. С 1929 г. работает в Госиздате, с 1930 г. по 1932 г. становится представителем </a:t>
            </a:r>
            <a:r>
              <a:rPr lang="ru-RU" sz="6000" dirty="0" err="1"/>
              <a:t>Центриздата</a:t>
            </a:r>
            <a:r>
              <a:rPr lang="ru-RU" sz="6000" dirty="0"/>
              <a:t> в комиссии по реализации решений конференции о монгольской письменности в Москве. Ведёт активную общественную работу как участник разных комиссий, комитетов районного и республиканского масштаба, трижды избирается депутатом Верховного Совета СССР.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089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6965245" cy="120248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Литературная деятельность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1285860"/>
            <a:ext cx="7215238" cy="45720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err="1"/>
              <a:t>Хоца</a:t>
            </a:r>
            <a:r>
              <a:rPr lang="ru-RU" sz="1800" dirty="0"/>
              <a:t> </a:t>
            </a:r>
            <a:r>
              <a:rPr lang="ru-RU" sz="1800" dirty="0" err="1"/>
              <a:t>Намсараев</a:t>
            </a:r>
            <a:r>
              <a:rPr lang="ru-RU" sz="1800" dirty="0"/>
              <a:t> начал литературную деятельность с 1919 года. Одним из первых его произведений была пьеса «Тьма» (1919). Автор пьес «Оракул </a:t>
            </a:r>
            <a:r>
              <a:rPr lang="ru-RU" sz="1800" dirty="0" err="1"/>
              <a:t>Дамби</a:t>
            </a:r>
            <a:r>
              <a:rPr lang="ru-RU" sz="1800" dirty="0"/>
              <a:t>» (1920), «Тёмная жизнь» (1921), «Кнут </a:t>
            </a:r>
            <a:r>
              <a:rPr lang="ru-RU" sz="1800" dirty="0" err="1"/>
              <a:t>Тайши</a:t>
            </a:r>
            <a:r>
              <a:rPr lang="ru-RU" sz="1800" dirty="0"/>
              <a:t>» (1945), романа «На утренней заре» (1950), повестей «</a:t>
            </a:r>
            <a:r>
              <a:rPr lang="ru-RU" sz="1800" dirty="0" err="1"/>
              <a:t>Цыремпил</a:t>
            </a:r>
            <a:r>
              <a:rPr lang="ru-RU" sz="1800" dirty="0"/>
              <a:t>» (1935), «Однажды ночью» (1938), «Луч победы» (1942), сборников рассказов, сатирических стихов. Во второй половине 1920-х годов совместно с писателями </a:t>
            </a:r>
            <a:r>
              <a:rPr lang="ru-RU" sz="1800" dirty="0" smtClean="0"/>
              <a:t>Ц.Доном</a:t>
            </a:r>
            <a:r>
              <a:rPr lang="ru-RU" sz="1800" dirty="0"/>
              <a:t>, </a:t>
            </a:r>
            <a:r>
              <a:rPr lang="ru-RU" sz="1800" dirty="0" smtClean="0"/>
              <a:t>Б. </a:t>
            </a:r>
            <a:r>
              <a:rPr lang="ru-RU" sz="1800" dirty="0" err="1"/>
              <a:t>Абидуевым</a:t>
            </a:r>
            <a:r>
              <a:rPr lang="ru-RU" sz="1800" dirty="0"/>
              <a:t> и </a:t>
            </a:r>
            <a:r>
              <a:rPr lang="ru-RU" sz="1800" dirty="0" err="1" smtClean="0"/>
              <a:t>Д.Дашинимаевым</a:t>
            </a:r>
            <a:r>
              <a:rPr lang="ru-RU" sz="1800" dirty="0" smtClean="0"/>
              <a:t> </a:t>
            </a:r>
            <a:r>
              <a:rPr lang="ru-RU" sz="1800" dirty="0"/>
              <a:t>вёл отдел сатиры в газете </a:t>
            </a:r>
            <a:r>
              <a:rPr lang="ru-RU" sz="1800" dirty="0" err="1"/>
              <a:t>Буряад-Монголой</a:t>
            </a:r>
            <a:r>
              <a:rPr lang="ru-RU" sz="1800" dirty="0"/>
              <a:t> </a:t>
            </a:r>
            <a:r>
              <a:rPr lang="ru-RU" sz="1800" dirty="0" err="1"/>
              <a:t>үнэн</a:t>
            </a:r>
            <a:r>
              <a:rPr lang="ru-RU" sz="1800" dirty="0"/>
              <a:t>. </a:t>
            </a:r>
            <a:r>
              <a:rPr lang="ru-RU" sz="1800" dirty="0" err="1"/>
              <a:t>Хоца</a:t>
            </a:r>
            <a:r>
              <a:rPr lang="ru-RU" sz="1800" dirty="0"/>
              <a:t> </a:t>
            </a:r>
            <a:r>
              <a:rPr lang="ru-RU" sz="1800" dirty="0" err="1"/>
              <a:t>Намсараев</a:t>
            </a:r>
            <a:r>
              <a:rPr lang="ru-RU" sz="1800" dirty="0"/>
              <a:t> как один из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зачинателей </a:t>
            </a:r>
            <a:r>
              <a:rPr lang="ru-RU" sz="1800" dirty="0"/>
              <a:t>бурятской национальной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литературы </a:t>
            </a:r>
            <a:r>
              <a:rPr lang="ru-RU" sz="1800" dirty="0"/>
              <a:t>внёс вклад в становление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эпического </a:t>
            </a:r>
            <a:r>
              <a:rPr lang="ru-RU" sz="1800" dirty="0"/>
              <a:t>жанра в бурятской </a:t>
            </a:r>
            <a:r>
              <a:rPr lang="ru-RU" sz="1800" dirty="0" smtClean="0"/>
              <a:t>литературе.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err="1" smtClean="0"/>
              <a:t>Хоца</a:t>
            </a:r>
            <a:r>
              <a:rPr lang="ru-RU" sz="1800" dirty="0" smtClean="0"/>
              <a:t> </a:t>
            </a:r>
            <a:r>
              <a:rPr lang="ru-RU" sz="1800" dirty="0" err="1"/>
              <a:t>Намсараев</a:t>
            </a:r>
            <a:r>
              <a:rPr lang="ru-RU" sz="1800" dirty="0"/>
              <a:t> как один из зачинателей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бурятской национальной </a:t>
            </a:r>
            <a:r>
              <a:rPr lang="ru-RU" sz="1800" dirty="0"/>
              <a:t>литературы внёс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вклад в </a:t>
            </a:r>
            <a:r>
              <a:rPr lang="ru-RU" sz="1800" dirty="0"/>
              <a:t>становление эпического жанра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в </a:t>
            </a:r>
            <a:r>
              <a:rPr lang="ru-RU" sz="1800" dirty="0"/>
              <a:t>бурятской литературе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11"/>
          <a:stretch/>
        </p:blipFill>
        <p:spPr>
          <a:xfrm>
            <a:off x="5534030" y="3857628"/>
            <a:ext cx="2824184" cy="207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27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7" y="1108826"/>
            <a:ext cx="7572428" cy="32835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/>
              <a:t>В </a:t>
            </a:r>
            <a:r>
              <a:rPr lang="ru-RU" sz="1600" dirty="0"/>
              <a:t>1934 году был избран в члены Союза писателей СССР от Бурят-Монгольской АССР. С 14 апреля по 11 сентября 1936 года в составе делегации писателей Бурят-Монголии посетил Москву, Ленинград, Детское село, Киев, Днепропетровск, Крым, Абхазию, Аджарию, Тбилиси, Ереван, Баку и Махачкалу</a:t>
            </a:r>
            <a:r>
              <a:rPr lang="ru-RU" sz="1600" dirty="0" smtClean="0"/>
              <a:t>.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Член </a:t>
            </a:r>
            <a:r>
              <a:rPr lang="ru-RU" sz="1600" dirty="0" smtClean="0"/>
              <a:t>ВКП (</a:t>
            </a:r>
            <a:r>
              <a:rPr lang="ru-RU" sz="1600" dirty="0"/>
              <a:t>КПСС) с 1925 года. Депутат Верховного Совета СССР 2—5-го созывов. </a:t>
            </a: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Имя </a:t>
            </a:r>
            <a:r>
              <a:rPr lang="ru-RU" sz="2000" dirty="0" err="1">
                <a:solidFill>
                  <a:srgbClr val="FF0000"/>
                </a:solidFill>
              </a:rPr>
              <a:t>Хоца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Намсараева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носят</a:t>
            </a:r>
            <a:r>
              <a:rPr lang="ru-RU" sz="2000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Бурятский </a:t>
            </a:r>
            <a:r>
              <a:rPr lang="ru-RU" sz="1600" dirty="0"/>
              <a:t>государственный академический театр драмы</a:t>
            </a:r>
            <a:r>
              <a:rPr lang="ru-RU" sz="1600" dirty="0" smtClean="0"/>
              <a:t>,</a:t>
            </a:r>
          </a:p>
          <a:p>
            <a:r>
              <a:rPr lang="ru-RU" sz="1600" dirty="0" err="1" smtClean="0"/>
              <a:t>Кижингинская</a:t>
            </a:r>
            <a:r>
              <a:rPr lang="ru-RU" sz="1600" dirty="0" smtClean="0"/>
              <a:t> </a:t>
            </a:r>
            <a:r>
              <a:rPr lang="ru-RU" sz="1600" dirty="0"/>
              <a:t>средняя школа № 1 (основана в 1913 году</a:t>
            </a:r>
            <a:r>
              <a:rPr lang="ru-RU" sz="1600" dirty="0" smtClean="0"/>
              <a:t>)</a:t>
            </a:r>
          </a:p>
          <a:p>
            <a:r>
              <a:rPr lang="ru-RU" sz="1600" dirty="0" smtClean="0"/>
              <a:t>Музей </a:t>
            </a:r>
            <a:r>
              <a:rPr lang="ru-RU" sz="1600" dirty="0"/>
              <a:t>литературы Бурятии в Улан-Удэ (открыт в 1989 году к столетию со дня рождения Х. </a:t>
            </a:r>
            <a:r>
              <a:rPr lang="ru-RU" sz="1600" dirty="0" err="1"/>
              <a:t>Намсараева</a:t>
            </a:r>
            <a:r>
              <a:rPr lang="ru-RU" sz="1600" dirty="0" smtClean="0"/>
              <a:t>),</a:t>
            </a:r>
          </a:p>
          <a:p>
            <a:r>
              <a:rPr lang="ru-RU" sz="1600" dirty="0" smtClean="0"/>
              <a:t>Улица </a:t>
            </a:r>
            <a:r>
              <a:rPr lang="ru-RU" sz="1600" dirty="0"/>
              <a:t>в городе Улан-Удэ.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8307" y="72405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Дополнительная информация: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437" r="17032" b="12437"/>
          <a:stretch/>
        </p:blipFill>
        <p:spPr>
          <a:xfrm>
            <a:off x="4143372" y="2786058"/>
            <a:ext cx="2571663" cy="174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172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67</TotalTime>
  <Words>445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Кнопка</vt:lpstr>
      <vt:lpstr>Хоца Намсараев</vt:lpstr>
      <vt:lpstr>Слайд 2</vt:lpstr>
      <vt:lpstr>Слайд 3</vt:lpstr>
      <vt:lpstr>Литературная деятельность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Хоца Намсараев</dc:title>
  <cp:lastModifiedBy>ДОМ</cp:lastModifiedBy>
  <cp:revision>8</cp:revision>
  <dcterms:modified xsi:type="dcterms:W3CDTF">2023-04-14T16:18:53Z</dcterms:modified>
</cp:coreProperties>
</file>