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30" b="19764"/>
          <a:stretch/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857501"/>
            <a:ext cx="6912768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Всероссийские и областные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ресурсы участия детей в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исследовательской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1192096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6288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Всероссийский и Международный дистанционный конкурс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Я – исследователь”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132856"/>
            <a:ext cx="4355976" cy="193899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Возрастные рамки: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дошкольный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возраст;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младший школьный возраст;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старший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школьный возраст; взрослые.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5460817"/>
            <a:ext cx="7704856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https://konkurs-kids.ru/konkurs-proektov-ya-issledovatel/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004" y="2318564"/>
            <a:ext cx="4373780" cy="156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2534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6288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Областной конкурс «Я познаю мир»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132856"/>
            <a:ext cx="4355976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Возрастные рамки: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дети в возрасте до 11 лет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37965" y="5213117"/>
            <a:ext cx="2836021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http://ya-i-mir.ru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271" y="2132856"/>
            <a:ext cx="4779729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6434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6288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Всероссийский детско-юношеский творческий конкурс «Вдохновение»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132856"/>
            <a:ext cx="6228184" cy="15696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Возрастные рамки: участниками конкурса могут быть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обучающиеся общеобразовательных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учреждений всех ступеней образования.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5213117"/>
            <a:ext cx="5688631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http://pedakademy.ru/?page_id=2642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989457"/>
            <a:ext cx="1572766" cy="2285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8409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6288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Всероссийский конкурс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«Наследие Моей Страны»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132856"/>
            <a:ext cx="5652120" cy="193899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Возрастные рамки: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возрастная категория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 7 до 13 лет включительно;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вторая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возрастная категория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 14 до 25 лет включительно.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085685"/>
            <a:ext cx="8449022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https://roskonkurs.com/ru/student-contests/vserossiyskiy-konkurs-nauchno-issledovatelskikh-rabot-obuchayushchikhsya-nasledie-moey-strany/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164757"/>
            <a:ext cx="2880320" cy="2497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4975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288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Всероссийский конкурс реферативных работ учащихся «Новый горизонт»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132856"/>
            <a:ext cx="4572000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Возрастные рамки: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1-4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5-6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., 7-8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., 9-11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5085685"/>
            <a:ext cx="540060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http://pedakademy.ru/?page_id=120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87174"/>
            <a:ext cx="2866628" cy="3153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4731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133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Всероссийские и областные ресурсы участия детей в исследовательской деятельности</vt:lpstr>
      <vt:lpstr>Всероссийский и Международный дистанционный конкурс  “Я – исследователь”</vt:lpstr>
      <vt:lpstr>Областной конкурс «Я познаю мир» </vt:lpstr>
      <vt:lpstr>Всероссийский детско-юношеский творческий конкурс «Вдохновение»</vt:lpstr>
      <vt:lpstr>Всероссийский конкурс «Наследие Моей Страны»</vt:lpstr>
      <vt:lpstr>Всероссийский конкурс реферативных работ учащихся «Новый горизонт»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Всероссийские и областные ресурсы участия детей в исследовательской деятельности</dc:title>
  <dc:creator>hp</dc:creator>
  <cp:lastModifiedBy>hp</cp:lastModifiedBy>
  <cp:revision>2</cp:revision>
  <dcterms:created xsi:type="dcterms:W3CDTF">2023-04-05T17:18:06Z</dcterms:created>
  <dcterms:modified xsi:type="dcterms:W3CDTF">2023-04-05T18:40:09Z</dcterms:modified>
</cp:coreProperties>
</file>