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6" r:id="rId3"/>
    <p:sldId id="277" r:id="rId4"/>
    <p:sldId id="278" r:id="rId5"/>
    <p:sldId id="279" r:id="rId6"/>
    <p:sldId id="280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59" autoAdjust="0"/>
    <p:restoredTop sz="94660"/>
  </p:normalViewPr>
  <p:slideViewPr>
    <p:cSldViewPr>
      <p:cViewPr>
        <p:scale>
          <a:sx n="70" d="100"/>
          <a:sy n="70" d="100"/>
        </p:scale>
        <p:origin x="-142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70CDD-0CEF-44C9-AF9C-A9686F34DC88}" type="datetimeFigureOut">
              <a:rPr lang="ru-RU"/>
              <a:pPr>
                <a:defRPr/>
              </a:pPr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A1027-EDDB-47F0-9D87-CEEFD9081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E0538-B6C0-4A83-BAAF-6D49B130CE1C}" type="datetimeFigureOut">
              <a:rPr lang="ru-RU"/>
              <a:pPr>
                <a:defRPr/>
              </a:pPr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15EFA-CBDF-477B-942F-6B206EAFB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366BB-E5FB-4C4B-B090-7C3A987E7564}" type="datetimeFigureOut">
              <a:rPr lang="ru-RU"/>
              <a:pPr>
                <a:defRPr/>
              </a:pPr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3F016-8011-4531-AA45-AED401E24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09C3C-7AC4-4792-87D1-92043D726B28}" type="datetimeFigureOut">
              <a:rPr lang="ru-RU"/>
              <a:pPr>
                <a:defRPr/>
              </a:pPr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A3D69-74BC-4474-B49D-3B1ED6A446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DC987-34C8-4F02-8C69-1F1962EC5923}" type="datetimeFigureOut">
              <a:rPr lang="ru-RU"/>
              <a:pPr>
                <a:defRPr/>
              </a:pPr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326CC-BCC3-480F-843A-074A9DFFE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A6663-E4CB-4862-8C95-168B2E491579}" type="datetimeFigureOut">
              <a:rPr lang="ru-RU"/>
              <a:pPr>
                <a:defRPr/>
              </a:pPr>
              <a:t>14.04.2023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374B2-C59C-4ABC-A826-1311D047B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E2D34-BD87-435B-8FA6-30CCE7390FDD}" type="datetimeFigureOut">
              <a:rPr lang="ru-RU"/>
              <a:pPr>
                <a:defRPr/>
              </a:pPr>
              <a:t>14.04.2023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6063E-ABC5-4520-A1E1-E23E3664A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97C75-47C1-4500-B9AA-3D11F21A8D5F}" type="datetimeFigureOut">
              <a:rPr lang="ru-RU"/>
              <a:pPr>
                <a:defRPr/>
              </a:pPr>
              <a:t>14.04.2023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B4FCE-F8A5-4728-84B0-3CDB0AD01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74BEF-CD37-4E03-9C93-6036B920B7C7}" type="datetimeFigureOut">
              <a:rPr lang="ru-RU"/>
              <a:pPr>
                <a:defRPr/>
              </a:pPr>
              <a:t>14.04.2023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72F09-67BD-499E-B310-A80BC39AA0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6D37-7E0C-447E-91D5-1EB949DD5C9C}" type="datetimeFigureOut">
              <a:rPr lang="ru-RU"/>
              <a:pPr>
                <a:defRPr/>
              </a:pPr>
              <a:t>14.04.2023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DBDBB-29C3-482A-8E24-B901BCA50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A2B98-C4C4-49EF-AC46-5782EF9DD237}" type="datetimeFigureOut">
              <a:rPr lang="ru-RU"/>
              <a:pPr>
                <a:defRPr/>
              </a:pPr>
              <a:t>14.04.2023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F4402-26B7-4EED-8EE9-B32A4F4E8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DB31AA-FC43-4A98-9AE3-3DAFD940C89B}" type="datetimeFigureOut">
              <a:rPr lang="ru-RU"/>
              <a:pPr>
                <a:defRPr/>
              </a:pPr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E85BC1-7E86-459F-9AE5-6B19AD077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4339" name="Picture 2" descr="https://sch-bibirevo.mskobr.ru/images/cms/data/preview/diti_145397297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85813"/>
            <a:ext cx="8139112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https://www.pinclipart.com/picdir/big/328-3284119_icon-bells-transprent-free-blue-christmas-bells-pn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773498">
            <a:off x="-123825" y="74613"/>
            <a:ext cx="23145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500042"/>
            <a:ext cx="871543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хорошо написать диктант…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Не нужно бояться диктантов!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2.Внимательно слушать и вникать в содержание.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Стараться услышать трудные орфограммы.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Диктовать себе слова по слогам.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5.Проверить написанное: не пропущены ли слова, все ли знаки препинания поставлены, нет ли лишних.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Не выкрикивать, если ты выполнил работу  раньше других,  сидеть тихо и ждать, пока напишут остальные.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71472" y="285728"/>
            <a:ext cx="550072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скажу, а ты - поверь.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Пробегал по лесу зверь.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Нёс на лбу зверь неспроста,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 огромнейших куста,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ему носить не лень.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Зверя же зовут?...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9" name="Picture 5" descr="https://clipart-best.com/img/moose-elk/moose-elk-clip-art-6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071678"/>
            <a:ext cx="3664528" cy="4786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500174"/>
            <a:ext cx="62865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олень,</a:t>
            </a:r>
          </a:p>
          <a:p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большими рогами,</a:t>
            </a:r>
          </a:p>
          <a:p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лесной полянке,</a:t>
            </a:r>
          </a:p>
          <a:p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кормушка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428604"/>
            <a:ext cx="74295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Обрати внимание на слова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00034" y="642918"/>
            <a:ext cx="814393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ГРАММАТИЧЕСКОЕ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втором предложении поставьте над словами ударение.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Выберите слово, в котором букв больше, чем звуков,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подчеркните его.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Подчеркните  в словах сочетания: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жи-ши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ча-ща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чу-щу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28596" y="642918"/>
            <a:ext cx="771352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Продолжите фразу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было трудно…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меня хорошо получилось …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научился…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понял…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162</Words>
  <PresentationFormat>Экран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«Если вы хотите, чтобы жизнь улыбалась вам, подарите ей сначала свое хорошее настроение».                              Бенедикт Спиноза</dc:title>
  <dc:creator>User</dc:creator>
  <cp:lastModifiedBy>user</cp:lastModifiedBy>
  <cp:revision>14</cp:revision>
  <dcterms:created xsi:type="dcterms:W3CDTF">2020-04-19T15:32:17Z</dcterms:created>
  <dcterms:modified xsi:type="dcterms:W3CDTF">2023-04-14T06:55:17Z</dcterms:modified>
</cp:coreProperties>
</file>