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6CE35-F161-4752-A1C9-AF1A97708B36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D215B-B2EA-4CC9-8E92-C6E003B8D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797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3/22/2023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E56397-E756-43B4-B563-2420EA85B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175" y="444887"/>
            <a:ext cx="9698224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FA2FA0E-4973-46D0-A00A-FC6AF28348F2}"/>
              </a:ext>
            </a:extLst>
          </p:cNvPr>
          <p:cNvSpPr/>
          <p:nvPr/>
        </p:nvSpPr>
        <p:spPr>
          <a:xfrm>
            <a:off x="4246301" y="702307"/>
            <a:ext cx="705674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   Л  У   Б   О   К</a:t>
            </a:r>
            <a:endParaRPr lang="ru-RU" sz="6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6450F71-C567-4EB4-8A20-9F1B3C2DE72D}"/>
              </a:ext>
            </a:extLst>
          </p:cNvPr>
          <p:cNvSpPr/>
          <p:nvPr/>
        </p:nvSpPr>
        <p:spPr>
          <a:xfrm>
            <a:off x="3339001" y="1810303"/>
            <a:ext cx="405431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  У  Х  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41F8597-87FC-4946-B181-E8711BD96FCA}"/>
              </a:ext>
            </a:extLst>
          </p:cNvPr>
          <p:cNvSpPr/>
          <p:nvPr/>
        </p:nvSpPr>
        <p:spPr>
          <a:xfrm>
            <a:off x="2116351" y="2765891"/>
            <a:ext cx="295946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Ж  У  К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D25BE6C-F239-4F38-87C7-14BAC878B87E}"/>
              </a:ext>
            </a:extLst>
          </p:cNvPr>
          <p:cNvSpPr/>
          <p:nvPr/>
        </p:nvSpPr>
        <p:spPr>
          <a:xfrm>
            <a:off x="4556260" y="3787893"/>
            <a:ext cx="42707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  У  Н  А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3929C71-926D-4F79-9C27-4C973E0D56AA}"/>
              </a:ext>
            </a:extLst>
          </p:cNvPr>
          <p:cNvSpPr/>
          <p:nvPr/>
        </p:nvSpPr>
        <p:spPr>
          <a:xfrm>
            <a:off x="3339001" y="4829475"/>
            <a:ext cx="437812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  А  С  Ы</a:t>
            </a:r>
          </a:p>
        </p:txBody>
      </p:sp>
    </p:spTree>
    <p:extLst>
      <p:ext uri="{BB962C8B-B14F-4D97-AF65-F5344CB8AC3E}">
        <p14:creationId xmlns:p14="http://schemas.microsoft.com/office/powerpoint/2010/main" val="696307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14</TotalTime>
  <Words>21</Words>
  <Application>Microsoft Office PowerPoint</Application>
  <PresentationFormat>Широкоэкранный</PresentationFormat>
  <Paragraphs>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След самолета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2023-03-22T13:05:02Z</dcterms:created>
  <dcterms:modified xsi:type="dcterms:W3CDTF">2023-03-22T13:19:22Z</dcterms:modified>
</cp:coreProperties>
</file>