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8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118belochka.ucoz.net/1/Kartinka/ehkoljata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217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614847"/>
            <a:ext cx="7772400" cy="2243153"/>
          </a:xfrm>
        </p:spPr>
        <p:txBody>
          <a:bodyPr/>
          <a:lstStyle/>
          <a:p>
            <a:r>
              <a:rPr lang="ru-RU" b="1" dirty="0" smtClean="0"/>
              <a:t>Марафон </a:t>
            </a:r>
            <a:br>
              <a:rPr lang="ru-RU" b="1" dirty="0" smtClean="0"/>
            </a:br>
            <a:r>
              <a:rPr lang="ru-RU" b="1" dirty="0" smtClean="0"/>
              <a:t>предприимчивости</a:t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err="1" smtClean="0"/>
              <a:t>Дошколята-эколята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0"/>
            <a:ext cx="6400800" cy="114300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Средняя группа №4 «Ягодки»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2022-2023 г.г.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Воспитатели: </a:t>
            </a:r>
            <a:r>
              <a:rPr lang="ru-RU" b="1" dirty="0" err="1" smtClean="0">
                <a:solidFill>
                  <a:schemeClr val="tx1"/>
                </a:solidFill>
              </a:rPr>
              <a:t>Дьячкова</a:t>
            </a:r>
            <a:r>
              <a:rPr lang="ru-RU" b="1" dirty="0" smtClean="0">
                <a:solidFill>
                  <a:schemeClr val="tx1"/>
                </a:solidFill>
              </a:rPr>
              <a:t> Н.В., </a:t>
            </a:r>
            <a:r>
              <a:rPr lang="ru-RU" b="1" dirty="0" err="1" smtClean="0">
                <a:solidFill>
                  <a:schemeClr val="tx1"/>
                </a:solidFill>
              </a:rPr>
              <a:t>Мамитова</a:t>
            </a:r>
            <a:r>
              <a:rPr lang="ru-RU" b="1" dirty="0" smtClean="0">
                <a:solidFill>
                  <a:schemeClr val="tx1"/>
                </a:solidFill>
              </a:rPr>
              <a:t> Н.В.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785794"/>
            <a:ext cx="6515088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Изготовление книжек-малышек о животных</a:t>
            </a:r>
            <a:endParaRPr lang="ru-RU" b="1" dirty="0"/>
          </a:p>
        </p:txBody>
      </p:sp>
      <p:pic>
        <p:nvPicPr>
          <p:cNvPr id="7170" name="Picture 2" descr="C:\Users\user\Desktop\эколята\марафон предпримчивости\IMG_059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143116"/>
            <a:ext cx="4643441" cy="34825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500174"/>
            <a:ext cx="3286148" cy="3857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Совместно с родителями наши дети изготовили книжки-малышки о животных нашего края и с удовольствием рассказывали о них друг другу.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Рассматривание энциклопедий</a:t>
            </a:r>
            <a:endParaRPr lang="ru-RU" b="1" dirty="0"/>
          </a:p>
        </p:txBody>
      </p:sp>
      <p:pic>
        <p:nvPicPr>
          <p:cNvPr id="8194" name="Picture 2" descr="C:\Users\user\Desktop\эколята\марафон предпримчивости\IMG_059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2500306"/>
            <a:ext cx="5572164" cy="417912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488" y="1000108"/>
            <a:ext cx="5857916" cy="1571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Информация из энциклопедий, которую подарила ребятам Ёлочка, вызвала активный интерес у многих детей. Особенно понравился раздел о динозаврах.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Дидактические игры</a:t>
            </a:r>
            <a:endParaRPr lang="ru-RU" b="1" dirty="0"/>
          </a:p>
        </p:txBody>
      </p:sp>
      <p:pic>
        <p:nvPicPr>
          <p:cNvPr id="9218" name="Picture 2" descr="C:\Users\user\Desktop\эколята\марафон предпримчивости\IMG_059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313802" y="1829810"/>
            <a:ext cx="4351596" cy="32636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1571612"/>
            <a:ext cx="3286148" cy="3857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Дидактические игры «Сложи картинку», «Найди пару», «Что где растет?», «Кто где живет?», Где чей дом?», «Чей хвост?», </a:t>
            </a:r>
            <a:r>
              <a:rPr lang="ru-RU" sz="2000" b="1" dirty="0" err="1" smtClean="0">
                <a:solidFill>
                  <a:schemeClr val="tx1"/>
                </a:solidFill>
              </a:rPr>
              <a:t>пазлы</a:t>
            </a:r>
            <a:r>
              <a:rPr lang="ru-RU" sz="2000" b="1" dirty="0" smtClean="0">
                <a:solidFill>
                  <a:schemeClr val="tx1"/>
                </a:solidFill>
              </a:rPr>
              <a:t> позволили ребятам систематизировать и закрепить представления о животном и растительном мире.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Продуктивная деятельность</a:t>
            </a:r>
            <a:endParaRPr lang="ru-RU" b="1" dirty="0"/>
          </a:p>
        </p:txBody>
      </p:sp>
      <p:pic>
        <p:nvPicPr>
          <p:cNvPr id="10242" name="Picture 2" descr="C:\Users\user\Desktop\эколята\марафон предпримчивости\IMG_06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548319" y="2738432"/>
            <a:ext cx="3619525" cy="2714644"/>
          </a:xfrm>
          <a:prstGeom prst="rect">
            <a:avLst/>
          </a:prstGeom>
          <a:noFill/>
        </p:spPr>
      </p:pic>
      <p:pic>
        <p:nvPicPr>
          <p:cNvPr id="8" name="Picture 4" descr="C:\Users\user\Desktop\эколята\марафон предпримчивости\IMG_06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107189" y="2750339"/>
            <a:ext cx="3714776" cy="2786082"/>
          </a:xfrm>
          <a:prstGeom prst="rect">
            <a:avLst/>
          </a:prstGeom>
          <a:noFill/>
        </p:spPr>
      </p:pic>
      <p:pic>
        <p:nvPicPr>
          <p:cNvPr id="9" name="Picture 3" descr="C:\Users\user\Desktop\эколята\марафон предпримчивости\IMG_06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3500438"/>
            <a:ext cx="3429024" cy="235745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28860" y="928670"/>
            <a:ext cx="5857916" cy="1571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Ребята своими руками лепили овощи для мышек по просьбе Шалуна, делали картину из осенних листьев для Умницы и Ёлочки.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Сюжетно-ролевые игры</a:t>
            </a:r>
            <a:endParaRPr lang="ru-RU" b="1" dirty="0"/>
          </a:p>
        </p:txBody>
      </p:sp>
      <p:pic>
        <p:nvPicPr>
          <p:cNvPr id="11266" name="Picture 2" descr="C:\Users\user\Desktop\эколята\марафон предпримчивости\IMG_062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536284" y="2035956"/>
            <a:ext cx="4857760" cy="3643321"/>
          </a:xfrm>
          <a:prstGeom prst="rect">
            <a:avLst/>
          </a:prstGeom>
          <a:noFill/>
        </p:spPr>
      </p:pic>
      <p:pic>
        <p:nvPicPr>
          <p:cNvPr id="7" name="Picture 3" descr="C:\Users\user\Desktop\эколята\марафон предпримчивости\IMG_06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040711"/>
            <a:ext cx="4357718" cy="32682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1428736"/>
            <a:ext cx="4429156" cy="1571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Знания, полученные в ходе марафона, дети охотно использовали в своих играх: они готовили блюда из овощей и фруктов, используя технологические карты.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Выставка поделок из бросового материала «Мусорная фантазия»</a:t>
            </a:r>
            <a:endParaRPr lang="ru-RU" b="1" dirty="0"/>
          </a:p>
        </p:txBody>
      </p:sp>
      <p:pic>
        <p:nvPicPr>
          <p:cNvPr id="12290" name="Picture 2" descr="C:\Users\user\Desktop\эколята\марафон предпримчивости\IMG_06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607850" y="2804127"/>
            <a:ext cx="3714775" cy="2786082"/>
          </a:xfrm>
          <a:prstGeom prst="rect">
            <a:avLst/>
          </a:prstGeom>
          <a:noFill/>
        </p:spPr>
      </p:pic>
      <p:pic>
        <p:nvPicPr>
          <p:cNvPr id="7" name="Picture 2" descr="C:\Users\user\Desktop\эколята\марафон предпримчивости\IMG_06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34348" y="2837430"/>
            <a:ext cx="3840000" cy="2880000"/>
          </a:xfrm>
          <a:prstGeom prst="rect">
            <a:avLst/>
          </a:prstGeom>
          <a:noFill/>
        </p:spPr>
      </p:pic>
      <p:pic>
        <p:nvPicPr>
          <p:cNvPr id="8" name="Picture 2" descr="C:\Users\user\Desktop\эколята\марафон предпримчивости\IMG_06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4219969"/>
            <a:ext cx="3517374" cy="263803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071670" y="1285860"/>
            <a:ext cx="5857916" cy="1357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Из бросового материала ребята совместно с родителями изготовили игрушки для группы. Вот такая выставка у нас получилась.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Сбор макулатуры и батареек для дальнейшей переработки</a:t>
            </a:r>
            <a:endParaRPr lang="ru-RU" b="1" dirty="0"/>
          </a:p>
        </p:txBody>
      </p:sp>
      <p:pic>
        <p:nvPicPr>
          <p:cNvPr id="13315" name="Picture 3" descr="C:\Users\user\Desktop\эколята\марафон предпримчивости\IMG_06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091736" y="3337496"/>
            <a:ext cx="3840000" cy="2880000"/>
          </a:xfrm>
          <a:prstGeom prst="rect">
            <a:avLst/>
          </a:prstGeom>
          <a:noFill/>
        </p:spPr>
      </p:pic>
      <p:pic>
        <p:nvPicPr>
          <p:cNvPr id="8" name="Picture 3" descr="C:\Users\user\Desktop\эколята\марафон предпримчивости\IMG_06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377884" y="3266058"/>
            <a:ext cx="3840000" cy="2880000"/>
          </a:xfrm>
          <a:prstGeom prst="rect">
            <a:avLst/>
          </a:prstGeom>
          <a:noFill/>
        </p:spPr>
      </p:pic>
      <p:pic>
        <p:nvPicPr>
          <p:cNvPr id="9" name="Picture 4" descr="C:\Users\user\Desktop\эколята\марафон предпримчивости\IMG_066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1285860"/>
            <a:ext cx="3357586" cy="25181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1357298"/>
            <a:ext cx="4500594" cy="1571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Мы организовали сбор макулатуры и батареек для дальнейшей их переработки.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Уборка растений на клумбах</a:t>
            </a:r>
            <a:endParaRPr lang="ru-RU" b="1" dirty="0"/>
          </a:p>
        </p:txBody>
      </p:sp>
      <p:pic>
        <p:nvPicPr>
          <p:cNvPr id="14338" name="Picture 2" descr="C:\Users\user\Desktop\эколята\марафон предпримчивости\IMG_06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520628" y="3194620"/>
            <a:ext cx="3840000" cy="2880000"/>
          </a:xfrm>
          <a:prstGeom prst="rect">
            <a:avLst/>
          </a:prstGeom>
          <a:noFill/>
        </p:spPr>
      </p:pic>
      <p:pic>
        <p:nvPicPr>
          <p:cNvPr id="6" name="Picture 2" descr="C:\Users\user\Desktop\эколята\марафон предпримчивости\IMG_06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62976" y="3194620"/>
            <a:ext cx="3840000" cy="2880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14546" y="1285860"/>
            <a:ext cx="6500858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Мы с ребятами помогли взрослым убрать увядшие растения на клумбах в детском саду. А перед этим мы собрали семена бархатцев для посева весной.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Дерево добрых дел</a:t>
            </a:r>
            <a:endParaRPr lang="ru-RU" b="1" dirty="0"/>
          </a:p>
        </p:txBody>
      </p:sp>
      <p:pic>
        <p:nvPicPr>
          <p:cNvPr id="15364" name="Picture 4" descr="C:\Users\user\Desktop\эколята\марафон предпримчивости\IMG_06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337712" y="1948776"/>
            <a:ext cx="4160316" cy="31202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428736"/>
            <a:ext cx="3786214" cy="414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 приемной мы разместили Дерево добрых дел, на которое дети могли поместить фотографию или описание своего хорошего экологического поступка: покормили кошку, собрали мусор, принесли макулатуру, посадили дерево.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Развлечение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3786214" cy="414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Заключительным этапом нашего марафона стало развлечение для детей «Спасем зайчонка». Ребята отправились в «лес», чтобы спасти зайчонка, который запутался в мусоре, оставшемся после туристов. Они преодолевали препятствия, отгадывали загадки, экспериментировали, очищали лес от мусора.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AppData\Local\Temp\Rar$DIa13676.43736\PHOTO-2022-10-31-13-35-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428736"/>
            <a:ext cx="4114800" cy="3086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Актуальность: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071546"/>
            <a:ext cx="6572296" cy="5143536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dirty="0" smtClean="0"/>
              <a:t>Экологическая проблема – одна из важнейших в</a:t>
            </a:r>
            <a:br>
              <a:rPr lang="ru-RU" sz="2800" b="1" dirty="0" smtClean="0"/>
            </a:br>
            <a:r>
              <a:rPr lang="ru-RU" sz="2800" b="1" dirty="0" smtClean="0"/>
              <a:t>современном мире. Будущее человечества зависит от</a:t>
            </a:r>
            <a:br>
              <a:rPr lang="ru-RU" sz="2800" b="1" dirty="0" smtClean="0"/>
            </a:br>
            <a:r>
              <a:rPr lang="ru-RU" sz="2800" b="1" dirty="0" smtClean="0"/>
              <a:t>уровня экологической культуры каждого человека.</a:t>
            </a:r>
            <a:br>
              <a:rPr lang="ru-RU" sz="2800" b="1" dirty="0" smtClean="0"/>
            </a:br>
            <a:r>
              <a:rPr lang="ru-RU" sz="2800" b="1" dirty="0" smtClean="0"/>
              <a:t>В каждом образовательном учреждении необходимо</a:t>
            </a:r>
            <a:br>
              <a:rPr lang="ru-RU" sz="2800" b="1" dirty="0" smtClean="0"/>
            </a:br>
            <a:r>
              <a:rPr lang="ru-RU" sz="2800" b="1" dirty="0" smtClean="0"/>
              <a:t>создать соответствующую развивающую </a:t>
            </a:r>
            <a:r>
              <a:rPr lang="ru-RU" sz="2800" b="1" dirty="0" err="1" smtClean="0"/>
              <a:t>предметнопространственную</a:t>
            </a:r>
            <a:r>
              <a:rPr lang="ru-RU" sz="2800" b="1" dirty="0" smtClean="0"/>
              <a:t> среду, в которой находился бы</a:t>
            </a:r>
            <a:br>
              <a:rPr lang="ru-RU" sz="2800" b="1" dirty="0" smtClean="0"/>
            </a:br>
            <a:r>
              <a:rPr lang="ru-RU" sz="2800" b="1" dirty="0" smtClean="0"/>
              <a:t>воспитанник с самого раннего детства.</a:t>
            </a:r>
            <a:br>
              <a:rPr lang="ru-RU" sz="2800" b="1" dirty="0" smtClean="0"/>
            </a:br>
            <a:r>
              <a:rPr lang="ru-RU" sz="2800" b="1" dirty="0" smtClean="0"/>
              <a:t>В этой среде он должен не просто жить, но и</a:t>
            </a:r>
            <a:br>
              <a:rPr lang="ru-RU" sz="2800" b="1" dirty="0" smtClean="0"/>
            </a:br>
            <a:r>
              <a:rPr lang="ru-RU" sz="2800" b="1" dirty="0" smtClean="0"/>
              <a:t>наблюдать за явлениями и событиями, задавать</a:t>
            </a:r>
            <a:br>
              <a:rPr lang="ru-RU" sz="2800" b="1" dirty="0" smtClean="0"/>
            </a:br>
            <a:r>
              <a:rPr lang="ru-RU" sz="2800" b="1" dirty="0" smtClean="0"/>
              <a:t>вопросы и получать на них ответы.</a:t>
            </a:r>
            <a:br>
              <a:rPr lang="ru-RU" sz="2800" b="1" dirty="0" smtClean="0"/>
            </a:br>
            <a:r>
              <a:rPr lang="ru-RU" sz="2800" b="1" smtClean="0"/>
              <a:t>Таким образом, в программе экологического</a:t>
            </a:r>
            <a:br>
              <a:rPr lang="ru-RU" sz="2800" b="1" smtClean="0"/>
            </a:br>
            <a:r>
              <a:rPr lang="ru-RU" sz="2800" b="1" smtClean="0"/>
              <a:t>образования дошкольников – основной упор должен</a:t>
            </a:r>
            <a:br>
              <a:rPr lang="ru-RU" sz="2800" b="1" smtClean="0"/>
            </a:br>
            <a:r>
              <a:rPr lang="ru-RU" sz="2800" b="1" smtClean="0"/>
              <a:t>быть сделан на наблюдения, эксперименты и</a:t>
            </a:r>
            <a:br>
              <a:rPr lang="ru-RU" sz="2800" b="1" smtClean="0"/>
            </a:br>
            <a:r>
              <a:rPr lang="ru-RU" sz="2800" b="1" smtClean="0"/>
              <a:t>продуктивную деятельность детей.</a:t>
            </a:r>
            <a:r>
              <a:rPr lang="ru-RU" sz="2800" smtClean="0"/>
              <a:t> </a:t>
            </a:r>
            <a:br>
              <a:rPr lang="ru-RU" sz="2800" smtClean="0"/>
            </a:br>
            <a:r>
              <a:rPr lang="ru-RU" sz="280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Результаты:</a:t>
            </a:r>
            <a:endParaRPr lang="ru-RU" b="1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2214546" y="1142984"/>
            <a:ext cx="6472254" cy="498317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000" b="1" dirty="0" smtClean="0"/>
              <a:t>В ходе марафона ребята:</a:t>
            </a:r>
          </a:p>
          <a:p>
            <a:r>
              <a:rPr lang="ru-RU" sz="4000" b="1" dirty="0" smtClean="0"/>
              <a:t> узнали правила поведения в природе;</a:t>
            </a:r>
          </a:p>
          <a:p>
            <a:r>
              <a:rPr lang="ru-RU" sz="4000" b="1" dirty="0" smtClean="0"/>
              <a:t>Закрепили названия растений и животных;</a:t>
            </a:r>
          </a:p>
          <a:p>
            <a:r>
              <a:rPr lang="ru-RU" sz="4000" b="1" dirty="0" smtClean="0"/>
              <a:t>Научились мастерить поделки из бросового материала;</a:t>
            </a:r>
          </a:p>
          <a:p>
            <a:r>
              <a:rPr lang="ru-RU" sz="4000" b="1" dirty="0" smtClean="0"/>
              <a:t>Стали сортировать мусор и отделять бумагу для вторичной переработки;</a:t>
            </a:r>
          </a:p>
          <a:p>
            <a:r>
              <a:rPr lang="ru-RU" sz="4000" b="1" dirty="0" smtClean="0"/>
              <a:t>Регулярно подкармливают птиц и собирают корм для собак приюта;</a:t>
            </a:r>
          </a:p>
          <a:p>
            <a:r>
              <a:rPr lang="ru-RU" sz="4000" b="1" dirty="0" smtClean="0"/>
              <a:t>Бережнее относятся к живым и неживым объектам природы;</a:t>
            </a:r>
          </a:p>
          <a:p>
            <a:r>
              <a:rPr lang="ru-RU" sz="4000" b="1" dirty="0" smtClean="0"/>
              <a:t>Замечают красоту природных объектов: облаков, деревьев, природных явлений.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071546"/>
            <a:ext cx="6572296" cy="51435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Формирование у ребёнка богатого внутреннего мира и системы ценностных отношений к природе, её животному и растительному миру, развитие внутренней потребности любви к природе и, как следствие, бережного отношения к ней, воспитание у ребёнка культуры </a:t>
            </a:r>
            <a:r>
              <a:rPr lang="ru-RU" dirty="0" err="1" smtClean="0"/>
              <a:t>природолюбия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071546"/>
            <a:ext cx="7786742" cy="514353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Формировать у детей основы экологической культуры; развивать познавательную активность; воспитывать любовь к природе и отзывчивость ;</a:t>
            </a:r>
          </a:p>
          <a:p>
            <a:r>
              <a:rPr lang="ru-RU" b="1" dirty="0" smtClean="0"/>
              <a:t>Формировать понимание необходимости помогать природе, беречь её, учиться быть заботливыми, вести себя правильно в природе;</a:t>
            </a:r>
          </a:p>
          <a:p>
            <a:r>
              <a:rPr lang="ru-RU" b="1" dirty="0" smtClean="0"/>
              <a:t>Уточнить представление об экологических запретах, помочь детям не только осознать, но и прочувствовать правила поведения в природе, убедить в необходимости их выполнять; </a:t>
            </a:r>
          </a:p>
          <a:p>
            <a:r>
              <a:rPr lang="ru-RU" b="1" dirty="0" smtClean="0"/>
              <a:t>Формировать умение правильно вести себя в природе, бережно относиться к ней, видеть её красоту и неповторимость.</a:t>
            </a:r>
          </a:p>
          <a:p>
            <a:r>
              <a:rPr lang="ru-RU" b="1" dirty="0" smtClean="0"/>
              <a:t>Помочь детям понять, что состояние природы зависит от правильного отношения к ней.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Знакомство с </a:t>
            </a:r>
            <a:r>
              <a:rPr lang="ru-RU" b="1" dirty="0" err="1" smtClean="0"/>
              <a:t>эколятами</a:t>
            </a:r>
            <a:endParaRPr lang="ru-RU" b="1" dirty="0"/>
          </a:p>
        </p:txBody>
      </p:sp>
      <p:pic>
        <p:nvPicPr>
          <p:cNvPr id="4098" name="Picture 2" descr="C:\Users\user\Desktop\эколята\марафон предпримчивости\IMG_059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411136" y="1875220"/>
            <a:ext cx="5286381" cy="39647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1214422"/>
            <a:ext cx="3286148" cy="5429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Наш марафон начался со знакомства со сказочными героями – </a:t>
            </a:r>
            <a:r>
              <a:rPr lang="ru-RU" sz="2000" b="1" dirty="0" err="1" smtClean="0">
                <a:solidFill>
                  <a:schemeClr val="tx1"/>
                </a:solidFill>
              </a:rPr>
              <a:t>эколятами</a:t>
            </a:r>
            <a:r>
              <a:rPr lang="ru-RU" sz="2000" b="1" dirty="0" smtClean="0">
                <a:solidFill>
                  <a:schemeClr val="tx1"/>
                </a:solidFill>
              </a:rPr>
              <a:t>, друзьями и защитниками природы: Тихоней, Шалуном, Умницей и Ёлочкой. </a:t>
            </a:r>
            <a:r>
              <a:rPr lang="ru-RU" sz="2000" b="1" dirty="0" err="1" smtClean="0">
                <a:solidFill>
                  <a:schemeClr val="tx1"/>
                </a:solidFill>
              </a:rPr>
              <a:t>Эколята</a:t>
            </a:r>
            <a:r>
              <a:rPr lang="ru-RU" sz="2000" b="1" dirty="0" smtClean="0">
                <a:solidFill>
                  <a:schemeClr val="tx1"/>
                </a:solidFill>
              </a:rPr>
              <a:t> сопровождали ребят в течение всего марафона: приносили им задания, просили о помощи, помогали.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Прогулка по экологической тропе</a:t>
            </a:r>
            <a:endParaRPr lang="ru-RU" b="1" dirty="0"/>
          </a:p>
        </p:txBody>
      </p:sp>
      <p:pic>
        <p:nvPicPr>
          <p:cNvPr id="1027" name="Picture 3" descr="C:\Users\user\Desktop\эколята\марафон предпримчивости\IMG_02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613544" y="1815688"/>
            <a:ext cx="5381631" cy="40362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1500174"/>
            <a:ext cx="3286148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С Умницей ребята совершили прогулку по экологической тропе детского сада, где смогли рассмотреть растения, занесенные в Красную книгу. Также ребята вспомнили о лекарственных травах, встречающихся на территории детского сада. Они собрали гербарий лекарственных трав.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Правила поведения в природе</a:t>
            </a:r>
            <a:endParaRPr lang="ru-RU" b="1" dirty="0"/>
          </a:p>
        </p:txBody>
      </p:sp>
      <p:pic>
        <p:nvPicPr>
          <p:cNvPr id="2050" name="Picture 2" descr="C:\Users\user\Desktop\эколята\марафон предпримчивости\IMG_05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911201" y="1946660"/>
            <a:ext cx="4714893" cy="35361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500174"/>
            <a:ext cx="3286148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Тихоня предложил ребятам вспомнить правила поведения в природе и сделать стенгазету с правилами. Дети вырезали знаки, раскрашивали их, определяли, можно так поступать или нет, наклеивая полоску бумаги красного цвета. Вот такая стенгазета у нас получилась.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Поможем братьям нашим меньшим</a:t>
            </a:r>
            <a:endParaRPr lang="ru-RU" b="1" dirty="0"/>
          </a:p>
        </p:txBody>
      </p:sp>
      <p:pic>
        <p:nvPicPr>
          <p:cNvPr id="3074" name="Picture 2" descr="C:\Users\user\Desktop\эколята\марафон предпримчивости\IMG_058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313040" y="1902010"/>
            <a:ext cx="4929198" cy="36968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500174"/>
            <a:ext cx="3286148" cy="3857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Вместе с Шалуном дети решили помочь братьям нашим меньшим: покормить птиц, собрать корм для собак в приют «Лохматое счастье».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phonoteka.org/uploads/posts/2021-05/1621045863_18-phonoteka_org-p-vesennii-fon-gorizontalnii-detskii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Рассматривание книг о растениях и животных</a:t>
            </a:r>
            <a:endParaRPr lang="ru-RU" b="1" dirty="0"/>
          </a:p>
        </p:txBody>
      </p:sp>
      <p:pic>
        <p:nvPicPr>
          <p:cNvPr id="5122" name="Picture 2" descr="C:\Users\user\Desktop\эколята\марафон предпримчивости\IMG_059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357562"/>
            <a:ext cx="4262438" cy="3196829"/>
          </a:xfrm>
          <a:prstGeom prst="rect">
            <a:avLst/>
          </a:prstGeom>
          <a:noFill/>
        </p:spPr>
      </p:pic>
      <p:pic>
        <p:nvPicPr>
          <p:cNvPr id="5" name="Picture 2" descr="C:\Users\user\Desktop\эколята\марафон предпримчивости\IMG_05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357562"/>
            <a:ext cx="4095733" cy="30718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4348" y="1500174"/>
            <a:ext cx="7715304" cy="1571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Также дети рассматривали книги с иллюстрациями диких и домашних животных, комнатных, садовых, лесных растений.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722</Words>
  <PresentationFormat>Экран (4:3)</PresentationFormat>
  <Paragraphs>53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Марафон  предприимчивости «Дошколята-эколята»</vt:lpstr>
      <vt:lpstr>Актуальность:</vt:lpstr>
      <vt:lpstr>Цель:</vt:lpstr>
      <vt:lpstr>Задачи:</vt:lpstr>
      <vt:lpstr>Знакомство с эколятами</vt:lpstr>
      <vt:lpstr>Прогулка по экологической тропе</vt:lpstr>
      <vt:lpstr>Правила поведения в природе</vt:lpstr>
      <vt:lpstr>Поможем братьям нашим меньшим</vt:lpstr>
      <vt:lpstr>Рассматривание книг о растениях и животных</vt:lpstr>
      <vt:lpstr>Изготовление книжек-малышек о животных</vt:lpstr>
      <vt:lpstr>Рассматривание энциклопедий</vt:lpstr>
      <vt:lpstr>Дидактические игры</vt:lpstr>
      <vt:lpstr>Продуктивная деятельность</vt:lpstr>
      <vt:lpstr>Сюжетно-ролевые игры</vt:lpstr>
      <vt:lpstr>Выставка поделок из бросового материала «Мусорная фантазия»</vt:lpstr>
      <vt:lpstr>Сбор макулатуры и батареек для дальнейшей переработки</vt:lpstr>
      <vt:lpstr>Уборка растений на клумбах</vt:lpstr>
      <vt:lpstr>Дерево добрых дел</vt:lpstr>
      <vt:lpstr>Развлечение</vt:lpstr>
      <vt:lpstr>Результаты: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Марафон  предприимчивости «Дошколята-эколята»</dc:title>
  <dc:creator>user</dc:creator>
  <cp:lastModifiedBy>Machine</cp:lastModifiedBy>
  <cp:revision>14</cp:revision>
  <dcterms:created xsi:type="dcterms:W3CDTF">2022-10-23T05:14:11Z</dcterms:created>
  <dcterms:modified xsi:type="dcterms:W3CDTF">2023-04-14T05:36:33Z</dcterms:modified>
</cp:coreProperties>
</file>