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0" r:id="rId15"/>
    <p:sldId id="268" r:id="rId16"/>
    <p:sldId id="281" r:id="rId17"/>
    <p:sldId id="277" r:id="rId18"/>
    <p:sldId id="278" r:id="rId19"/>
    <p:sldId id="279" r:id="rId20"/>
    <p:sldId id="272" r:id="rId21"/>
    <p:sldId id="274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57" autoAdjust="0"/>
  </p:normalViewPr>
  <p:slideViewPr>
    <p:cSldViewPr snapToGrid="0">
      <p:cViewPr varScale="1">
        <p:scale>
          <a:sx n="102" d="100"/>
          <a:sy n="102" d="100"/>
        </p:scale>
        <p:origin x="9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9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7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44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04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9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6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5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4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23528-2D69-40EC-9C72-383F3B7C4956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2056D-066E-4EAC-B6DA-8076CDFFB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41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10925" y="3380125"/>
            <a:ext cx="58810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Использование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нейропсихологических технологий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 в работе педагога – психолога ДОУ</a:t>
            </a:r>
          </a:p>
          <a:p>
            <a:pPr algn="ctr"/>
            <a:endParaRPr lang="ru-RU" sz="3200" b="1" dirty="0">
              <a:latin typeface="Monotype Corsiva" panose="03010101010201010101" pitchFamily="66" charset="0"/>
            </a:endParaRPr>
          </a:p>
          <a:p>
            <a:pPr algn="ctr"/>
            <a:endParaRPr lang="ru-RU" sz="3200" b="1" dirty="0">
              <a:latin typeface="Monotype Corsiva" panose="03010101010201010101" pitchFamily="66" charset="0"/>
            </a:endParaRPr>
          </a:p>
          <a:p>
            <a:pPr algn="ctr"/>
            <a:endParaRPr lang="ru-RU" sz="3200" b="1" dirty="0">
              <a:latin typeface="Monotype Corsiva" panose="03010101010201010101" pitchFamily="66" charset="0"/>
            </a:endParaRPr>
          </a:p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СП МАДОУ «ДС № 45 г. Челябинска»</a:t>
            </a:r>
          </a:p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Минина А.С.</a:t>
            </a:r>
          </a:p>
        </p:txBody>
      </p:sp>
    </p:spTree>
    <p:extLst>
      <p:ext uri="{BB962C8B-B14F-4D97-AF65-F5344CB8AC3E}">
        <p14:creationId xmlns:p14="http://schemas.microsoft.com/office/powerpoint/2010/main" val="470842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703016"/>
            <a:ext cx="1219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Межполушарное взаимодействие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особый механизм объединения левого и правого полушария головного мозга в единую, целостно работающую систему, формируется под влиянием как генетических, так и средовых факторов. Межполушарное взаимодействие необходимо для координации работы мозга и передачи информации из одного полушария в другое. </a:t>
            </a:r>
          </a:p>
        </p:txBody>
      </p:sp>
    </p:spTree>
    <p:extLst>
      <p:ext uri="{BB962C8B-B14F-4D97-AF65-F5344CB8AC3E}">
        <p14:creationId xmlns:p14="http://schemas.microsoft.com/office/powerpoint/2010/main" val="4072847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441680"/>
            <a:ext cx="1219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 на развитие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межполушарного взаимодействия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необходимыми базовыми упражнениями, которые «включают» мозговую активность ребенка и способствуют повышению эффективности и оптимизации всех видов развивающих и коррекционных занятий с ним </a:t>
            </a:r>
          </a:p>
        </p:txBody>
      </p:sp>
    </p:spTree>
    <p:extLst>
      <p:ext uri="{BB962C8B-B14F-4D97-AF65-F5344CB8AC3E}">
        <p14:creationId xmlns:p14="http://schemas.microsoft.com/office/powerpoint/2010/main" val="313409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39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различать правую и левую сторону — это важная предпосылка для многих видов обучения.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отработке этого навыка необходимо уделять достаточное количество времени, проводя занятия с ребенком в виде различных игр и упражнений: показать правую руку, затем левую.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ребенок не может назвать левую руку, взрослый называет ее сам, а ребенок повторяет.</a:t>
            </a:r>
          </a:p>
        </p:txBody>
      </p:sp>
    </p:spTree>
    <p:extLst>
      <p:ext uri="{BB962C8B-B14F-4D97-AF65-F5344CB8AC3E}">
        <p14:creationId xmlns:p14="http://schemas.microsoft.com/office/powerpoint/2010/main" val="1268251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703016"/>
            <a:ext cx="1219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Нейропсихологические упражнения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различных игровых и двигательных техник. </a:t>
            </a:r>
          </a:p>
          <a:p>
            <a:pPr algn="just"/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Глобальная задача данных упражнений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«вернуть» ребенка на тот этап онтогенеза, где данное нарушение возникло и привести нарушенную функцию к норме.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Педагог-психолог в коррекционно-развивающей работе, в основном, использует следующие типы нейропсихологических упражнений: дыхательные, двигательные, глазодвигательные, а также упражнения, направленные на развитие познавательных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2098794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39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Показания к занятиям в зависимости от возраста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2-3 лет диагностируют задержку в развитии речи. С ребенком нужно работать над запоминанием новых слов, пополнением их запаса. Уделяют внимание развитию речевого аппарата. Необходимо работать над мелкой моторикой, потому что она напрямую связана с речью.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3-4 года, когда детей зачисляют в младшую группу дошкольного учреждения, малышам нужно учиться играть вместе, познавать мир.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5–7 лет дети должны осваивать первые навыки письма, знакомиться с книгами, рассматривать картинки и пробовать читать, учить стихи.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7–10 лет – возраст, когда у ребенка могут начаться проблемы с обучением. Если школьник не осваивает рабочую программу, не способен высидеть урок, коммуницировать со сверстниками, плохо пишет в тетради – это всё тревожные моменты.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нужны решения из области нейропсихологии. Решение принимается после консультации со специалистом.</a:t>
            </a:r>
          </a:p>
        </p:txBody>
      </p:sp>
    </p:spTree>
    <p:extLst>
      <p:ext uri="{BB962C8B-B14F-4D97-AF65-F5344CB8AC3E}">
        <p14:creationId xmlns:p14="http://schemas.microsoft.com/office/powerpoint/2010/main" val="827731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62144" y="2887682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интеллектуальных и мыслительных процессов необходимо начинать с развития движений пальцев и тела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необходимо проводить ежедневно. От простого к сложному.</a:t>
            </a:r>
          </a:p>
        </p:txBody>
      </p:sp>
    </p:spTree>
    <p:extLst>
      <p:ext uri="{BB962C8B-B14F-4D97-AF65-F5344CB8AC3E}">
        <p14:creationId xmlns:p14="http://schemas.microsoft.com/office/powerpoint/2010/main" val="1758056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33685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делать основные упражнения, необходимо провести нейропсихологическую гимнастику, которая включает в себя: </a:t>
            </a:r>
          </a:p>
          <a:p>
            <a:pPr algn="ctr"/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упражнения;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Глазодвигательные упражнения;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направленные на развитие познавательных процессов.</a:t>
            </a:r>
          </a:p>
        </p:txBody>
      </p:sp>
    </p:spTree>
    <p:extLst>
      <p:ext uri="{BB962C8B-B14F-4D97-AF65-F5344CB8AC3E}">
        <p14:creationId xmlns:p14="http://schemas.microsoft.com/office/powerpoint/2010/main" val="3250609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518350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Доска </a:t>
            </a:r>
            <a:r>
              <a:rPr lang="ru-RU" sz="3600" b="1" dirty="0" err="1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Бильгоу</a:t>
            </a:r>
            <a:r>
              <a:rPr lang="ru-RU" sz="36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метод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мозжечковой стимуляции, который помогает синхронизировать работу центров мозга.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приступить к упражнениям на балансировочной доске, часть упражнений с мячом и мешочком отрабатывается на ровной поверхности.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помочь детям привыкнуть к доске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упражнения: «Встань и спустись с доски: а) спереди; в) сзади; с) с обеих сторон»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Дальше упражнения усложняются. Продолжение выполнения пальчиковых игр, но уже на доске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нейрокинезиологические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на доске, можно добавить: артикуляционную гимнастику, автоматизацию звуков, можно формировать слоговую структуру слова, проводить игры на формирование грамматического строя речи и т.д.</a:t>
            </a:r>
          </a:p>
        </p:txBody>
      </p:sp>
    </p:spTree>
    <p:extLst>
      <p:ext uri="{BB962C8B-B14F-4D97-AF65-F5344CB8AC3E}">
        <p14:creationId xmlns:p14="http://schemas.microsoft.com/office/powerpoint/2010/main" val="391353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40"/>
            <a:ext cx="1219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 на доске, переносим центр тяжести на левую ногу, произносим слог, затем на правую ногу, произносим другой слог или повторяем этот же.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Беремся руками за концы гимнастической палки. Подняв руки вверх, произносим слог, например, «РА», опускаем руки, произносим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Далее руки согнуты в локтях, палка расположена на уровне живота, поворачиваемся влево, вытягиваем руки и произносим слог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возвращаемся в исходное положение, аналогичное действие выполняем, повернувшись вправо и произносим слог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Кидаем мешочек с отклонением влево/вправо, называем слово, просим вернуть мешочек и повторить слово. Это же упражнение можно выполнить с мячом.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Ударами мяча об пол, доску, стену, называя слово, делим его на слоги, ловим мяч двумя (одной) руками.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Ударяем мяч об пол одной рукой, ловим другой, при этом называем слова или слоги на автоматизируемый звук.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841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40"/>
            <a:ext cx="12192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то, что вся программа в целом кажется довольно простым набором упражнений, однако не стоит забывать, что при этом ребенку надо пытаться постоянно балансировать на доске и не падать.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Стимуляция базальных ганглий происходит за счет многозадачных упражнений: сначала на координацию движений, а для детей постарше — и в сочетании со звуковыми, речевыми упражнениями.</a:t>
            </a:r>
          </a:p>
          <a:p>
            <a:pPr algn="just"/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Противопоказания!!!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применять при различных формах эпилепсии и повышенной судорожности готовности головного мозга, а также при органических нарушениях головного мозга, психических и нервных заболеваниях, если упражнения на тренажере провоцирует ухудшение состояния.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1656343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49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919008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i="1" dirty="0">
                <a:latin typeface="Monotype Corsiva" panose="03010101010201010101" pitchFamily="66" charset="0"/>
              </a:rPr>
              <a:t>Обучая левое полушарие, вы обучаете только левое полушарие.</a:t>
            </a:r>
            <a:endParaRPr lang="ru-RU" sz="4000" b="1" dirty="0">
              <a:latin typeface="Monotype Corsiva" panose="03010101010201010101" pitchFamily="66" charset="0"/>
            </a:endParaRPr>
          </a:p>
          <a:p>
            <a:pPr algn="r"/>
            <a:r>
              <a:rPr lang="ru-RU" sz="4000" b="1" i="1" dirty="0">
                <a:latin typeface="Monotype Corsiva" panose="03010101010201010101" pitchFamily="66" charset="0"/>
              </a:rPr>
              <a:t>Обучая правое полушарие, вы обучаете весь мозг!</a:t>
            </a:r>
            <a:endParaRPr lang="ru-RU" sz="4000" b="1" dirty="0">
              <a:latin typeface="Monotype Corsiva" panose="03010101010201010101" pitchFamily="66" charset="0"/>
            </a:endParaRPr>
          </a:p>
          <a:p>
            <a:pPr algn="r"/>
            <a:r>
              <a:rPr lang="ru-RU" sz="4000" b="1" i="1" dirty="0">
                <a:latin typeface="Monotype Corsiva" panose="03010101010201010101" pitchFamily="66" charset="0"/>
              </a:rPr>
              <a:t>И. </a:t>
            </a:r>
            <a:r>
              <a:rPr lang="ru-RU" sz="4000" b="1" i="1" dirty="0" err="1">
                <a:latin typeface="Monotype Corsiva" panose="03010101010201010101" pitchFamily="66" charset="0"/>
              </a:rPr>
              <a:t>Соньер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05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87682"/>
            <a:ext cx="121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использование нейропсихологических упражнений активизирует познавательный потенциал детей, развивает высшие психические функции. 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отметить, что данные упражнения являются прекрасной профилактикой нарушений в школьном возрасте.</a:t>
            </a:r>
          </a:p>
        </p:txBody>
      </p:sp>
    </p:spTree>
    <p:extLst>
      <p:ext uri="{BB962C8B-B14F-4D97-AF65-F5344CB8AC3E}">
        <p14:creationId xmlns:p14="http://schemas.microsoft.com/office/powerpoint/2010/main" val="3380416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734342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i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«Руки учат голову, затем поумневшая голова учит руки,</a:t>
            </a:r>
          </a:p>
          <a:p>
            <a:pPr algn="r"/>
            <a:r>
              <a:rPr lang="ru-RU" sz="4400" b="1" i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а умелые руки снова способствуют развитию мозга»</a:t>
            </a:r>
          </a:p>
          <a:p>
            <a:pPr algn="r"/>
            <a:r>
              <a:rPr lang="ru-RU" sz="4400" b="1" i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Иван Петрович Павлов</a:t>
            </a:r>
          </a:p>
        </p:txBody>
      </p:sp>
    </p:spTree>
    <p:extLst>
      <p:ext uri="{BB962C8B-B14F-4D97-AF65-F5344CB8AC3E}">
        <p14:creationId xmlns:p14="http://schemas.microsoft.com/office/powerpoint/2010/main" val="3424806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658" y="0"/>
            <a:ext cx="685165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501" y="1588911"/>
            <a:ext cx="4817345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Monotype Corsiva" panose="03010101010201010101" pitchFamily="66" charset="0"/>
              </a:rPr>
              <a:t>Благодарю</a:t>
            </a:r>
          </a:p>
          <a:p>
            <a:pPr algn="ctr"/>
            <a:r>
              <a:rPr lang="ru-RU" sz="88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за </a:t>
            </a:r>
          </a:p>
          <a:p>
            <a:pPr algn="ctr"/>
            <a:r>
              <a:rPr lang="ru-RU" sz="8800" b="1" cap="none" spc="0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Monotype Corsiva" panose="03010101010201010101" pitchFamily="66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8890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49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349347"/>
            <a:ext cx="1219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Нейропсихология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область клинической психологии, которая изучает мозговую организацию психических процессов у взрослых и ее становление у детей. </a:t>
            </a:r>
          </a:p>
          <a:p>
            <a:pPr algn="just"/>
            <a:r>
              <a:rPr lang="ru-RU" sz="60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Нейропсихология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головного мозга через движения и умственные операции.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29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49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349347"/>
            <a:ext cx="12192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Нейропсихологический подход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коррекцию нарушенных психических процессов (внимания, памяти, мышления, речи и др.), эмоционально-волевой сферы ребёнка через движение. </a:t>
            </a:r>
          </a:p>
        </p:txBody>
      </p:sp>
    </p:spTree>
    <p:extLst>
      <p:ext uri="{BB962C8B-B14F-4D97-AF65-F5344CB8AC3E}">
        <p14:creationId xmlns:p14="http://schemas.microsoft.com/office/powerpoint/2010/main" val="186582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92" y="1055076"/>
            <a:ext cx="6752493" cy="4515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804562"/>
            <a:ext cx="28276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Левое полушарие головного мозга</a:t>
            </a:r>
            <a:r>
              <a:rPr lang="ru-RU" sz="2800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математическое, знаковое, речевое, логическое, аналитическое – отвечает за восприятие  слуховой информации, постановку целей и построений программ.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44251" y="904296"/>
            <a:ext cx="274774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Правое полушарие головного мозга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гуманитарное, образное, творческое – отвечает за тело, координацию движений, пространственное зрительное и кинестетическое восприятие.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7270" y="7451"/>
            <a:ext cx="11553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За что отвечают правая и левая половина коры головного мозга</a:t>
            </a:r>
            <a:r>
              <a:rPr lang="ru-RU" sz="3600" dirty="0">
                <a:solidFill>
                  <a:schemeClr val="accent2"/>
                </a:solidFill>
                <a:latin typeface="Monotype Corsiva" panose="03010101010201010101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2978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49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626346"/>
            <a:ext cx="12192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Цель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нейропсихологической работы - коррекция проблем психического развития нейропсихологическими методами – восстановление утраченных функций </a:t>
            </a:r>
          </a:p>
        </p:txBody>
      </p:sp>
    </p:spTree>
    <p:extLst>
      <p:ext uri="{BB962C8B-B14F-4D97-AF65-F5344CB8AC3E}">
        <p14:creationId xmlns:p14="http://schemas.microsoft.com/office/powerpoint/2010/main" val="649296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40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Задачи: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(диагностика) индивидуальных особенностей в формировании речи, памяти, внимания и т.д.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активация подкорковых образований мозга;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 регуляция общего энергетического активационного фона, на котором развиваются все психические функции; 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высших психических функций; 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стабилизация межполушарного взаимодействия;  </a:t>
            </a: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оптимизация и стабилизация общего тонуса тела.  </a:t>
            </a:r>
          </a:p>
        </p:txBody>
      </p:sp>
    </p:spTree>
    <p:extLst>
      <p:ext uri="{BB962C8B-B14F-4D97-AF65-F5344CB8AC3E}">
        <p14:creationId xmlns:p14="http://schemas.microsoft.com/office/powerpoint/2010/main" val="2862097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40"/>
            <a:ext cx="12192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Нейропсихологические технологии, в первую очередь предназначены для детей: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СДВГ (Синдром дефицита внимания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гипперактивности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ММД (Минимальная мозговая дисфункция);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ЗПР и ЗРР (Задержка психического развития и задержка речевого развития);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УО (Умственная отсталость);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ТНР (Тяжелые нарушения речи);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ДЦП (Детский церебральный паралич);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 (Расстройства аутистического спектра);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имеющие трудности в обучении, одаренные дети, дети, которые часто пропускаю занятия из-за болезней (психосоматические черты).</a:t>
            </a:r>
          </a:p>
        </p:txBody>
      </p:sp>
    </p:spTree>
    <p:extLst>
      <p:ext uri="{BB962C8B-B14F-4D97-AF65-F5344CB8AC3E}">
        <p14:creationId xmlns:p14="http://schemas.microsoft.com/office/powerpoint/2010/main" val="2825200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395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95240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Нейропсихологический 	подход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дает 	возможность 	адресно подобрать каждому ребенку или группе детей необходимые упражнения, методики и игры в соответствии с его (их) причиной трудностей в обучении: </a:t>
            </a:r>
          </a:p>
          <a:p>
            <a:pPr marL="457200" lvl="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внимания </a:t>
            </a:r>
          </a:p>
          <a:p>
            <a:pPr marL="457200" lvl="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в развитии моторного компонента деятельности </a:t>
            </a:r>
          </a:p>
          <a:p>
            <a:pPr marL="457200" lvl="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 зрительных и зрительно-пространственных функций </a:t>
            </a:r>
          </a:p>
          <a:p>
            <a:pPr marL="457200" lvl="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/слабость в развитии речи </a:t>
            </a:r>
          </a:p>
          <a:p>
            <a:pPr marL="457200" lvl="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энергетического компонента деятельности и т.д.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Нейропсихологическая коррекция будет результативна в том случае, если будет проводиться систематически и последовательно.  </a:t>
            </a:r>
          </a:p>
        </p:txBody>
      </p:sp>
    </p:spTree>
    <p:extLst>
      <p:ext uri="{BB962C8B-B14F-4D97-AF65-F5344CB8AC3E}">
        <p14:creationId xmlns:p14="http://schemas.microsoft.com/office/powerpoint/2010/main" val="344274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1020</Words>
  <Application>Microsoft Office PowerPoint</Application>
  <PresentationFormat>Широкоэкранный</PresentationFormat>
  <Paragraphs>89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Чанова</dc:creator>
  <cp:lastModifiedBy>Пользователь</cp:lastModifiedBy>
  <cp:revision>16</cp:revision>
  <dcterms:created xsi:type="dcterms:W3CDTF">2023-04-09T07:00:06Z</dcterms:created>
  <dcterms:modified xsi:type="dcterms:W3CDTF">2023-04-11T11:15:56Z</dcterms:modified>
</cp:coreProperties>
</file>