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8" r:id="rId2"/>
    <p:sldId id="256" r:id="rId3"/>
    <p:sldId id="263" r:id="rId4"/>
    <p:sldId id="260" r:id="rId5"/>
    <p:sldId id="261" r:id="rId6"/>
    <p:sldId id="264" r:id="rId7"/>
    <p:sldId id="266" r:id="rId8"/>
    <p:sldId id="259" r:id="rId9"/>
    <p:sldId id="267" r:id="rId10"/>
    <p:sldId id="257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07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148ED-1265-44FB-B6EA-87BFACD5DA15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50A890-7446-4452-AACA-E1786EF320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85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0A890-7446-4452-AACA-E1786EF32071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714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6A7-11C2-4737-9122-E31A066E1CD5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F7B236-4563-4401-9C74-4F923298C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6A7-11C2-4737-9122-E31A066E1CD5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7B236-4563-4401-9C74-4F923298C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6A7-11C2-4737-9122-E31A066E1CD5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7B236-4563-4401-9C74-4F923298C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6A7-11C2-4737-9122-E31A066E1CD5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7B236-4563-4401-9C74-4F923298C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6A7-11C2-4737-9122-E31A066E1CD5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7B236-4563-4401-9C74-4F923298C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6A7-11C2-4737-9122-E31A066E1CD5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7B236-4563-4401-9C74-4F923298C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6A7-11C2-4737-9122-E31A066E1CD5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7B236-4563-4401-9C74-4F923298C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6A7-11C2-4737-9122-E31A066E1CD5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7B236-4563-4401-9C74-4F923298C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6A7-11C2-4737-9122-E31A066E1CD5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7B236-4563-4401-9C74-4F923298C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6A7-11C2-4737-9122-E31A066E1CD5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7B236-4563-4401-9C74-4F923298C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6A7-11C2-4737-9122-E31A066E1CD5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7B236-4563-4401-9C74-4F923298C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222E6A7-11C2-4737-9122-E31A066E1CD5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0F7B236-4563-4401-9C74-4F923298C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86;&#1073;&#1097;&#1077;&#1085;&#1080;&#1077;\&#1047;&#1074;&#1091;&#1082;&#1080;%20&#1087;&#1088;&#1080;&#1088;&#1086;&#1076;&#1099;_-_&#1055;&#1077;&#1085;&#1080;&#1077;%20&#1087;&#1090;&#1080;&#1094;.mp3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&#1045;&#1088;&#1072;&#1083;&#1072;&#1096;%20&#8470;1%20'&#1055;&#1086;&#1095;&#1077;&#1084;&#1091;%20&#1084;&#1099;%20&#1090;&#1072;&#1082;%20&#1075;&#1086;&#1074;&#1086;&#1088;&#1080;&#1084;'.avi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5976" y="4737918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Учитель истории и обществознания МБОУ ООШ с. Синдзикау</a:t>
            </a:r>
          </a:p>
          <a:p>
            <a:r>
              <a:rPr lang="ru-RU" dirty="0"/>
              <a:t>Бирагова Евелина </a:t>
            </a:r>
            <a:r>
              <a:rPr lang="ru-RU" dirty="0" err="1"/>
              <a:t>Баровна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47664" y="1196752"/>
            <a:ext cx="61926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/>
              <a:t>     Общение</a:t>
            </a:r>
          </a:p>
        </p:txBody>
      </p:sp>
    </p:spTree>
    <p:extLst>
      <p:ext uri="{BB962C8B-B14F-4D97-AF65-F5344CB8AC3E}">
        <p14:creationId xmlns:p14="http://schemas.microsoft.com/office/powerpoint/2010/main" val="3819331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4572000" cy="44357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altLang="ru-RU" sz="3200" dirty="0"/>
              <a:t>«Попробуйте не наступать, а уступать.</a:t>
            </a:r>
          </a:p>
          <a:p>
            <a:pPr>
              <a:lnSpc>
                <a:spcPct val="80000"/>
              </a:lnSpc>
            </a:pPr>
            <a:r>
              <a:rPr lang="ru-RU" altLang="ru-RU" sz="3200" dirty="0"/>
              <a:t>Не захватить, а отдать.</a:t>
            </a:r>
          </a:p>
          <a:p>
            <a:pPr>
              <a:lnSpc>
                <a:spcPct val="80000"/>
              </a:lnSpc>
            </a:pPr>
            <a:r>
              <a:rPr lang="ru-RU" altLang="ru-RU" sz="3200" dirty="0"/>
              <a:t>Не кулак показать, а руку протянуть.</a:t>
            </a:r>
          </a:p>
          <a:p>
            <a:pPr>
              <a:lnSpc>
                <a:spcPct val="80000"/>
              </a:lnSpc>
            </a:pPr>
            <a:r>
              <a:rPr lang="ru-RU" altLang="ru-RU" sz="3200" dirty="0"/>
              <a:t>Не спрятать, а поделиться.</a:t>
            </a:r>
          </a:p>
          <a:p>
            <a:pPr>
              <a:lnSpc>
                <a:spcPct val="80000"/>
              </a:lnSpc>
            </a:pPr>
            <a:r>
              <a:rPr lang="ru-RU" altLang="ru-RU" sz="3200" dirty="0"/>
              <a:t>Не орать, а выслушать.</a:t>
            </a:r>
          </a:p>
          <a:p>
            <a:pPr>
              <a:lnSpc>
                <a:spcPct val="80000"/>
              </a:lnSpc>
            </a:pPr>
            <a:r>
              <a:rPr lang="ru-RU" altLang="ru-RU" sz="3200" dirty="0"/>
              <a:t>Не разорвать, а склеить».</a:t>
            </a:r>
          </a:p>
          <a:p>
            <a:pPr>
              <a:lnSpc>
                <a:spcPct val="80000"/>
              </a:lnSpc>
            </a:pPr>
            <a:r>
              <a:rPr lang="ru-RU" altLang="ru-RU" sz="3200" dirty="0"/>
              <a:t>М.М. Рощина.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350" y="360363"/>
            <a:ext cx="2808288" cy="344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7601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08.rl0.ru/65336b61a520250832c5b5f7a299780d/c400x400/ds04.infourok.ru/uploads/ex/02ca/0000b291-d6921174/hello_html_m3f64c4cf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80"/>
          <a:stretch/>
        </p:blipFill>
        <p:spPr bwMode="auto">
          <a:xfrm>
            <a:off x="683568" y="1677990"/>
            <a:ext cx="8280920" cy="4616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g04.rl0.ru/b9ebb7367cf2e2d45ad77c0e1b60b1fc/c861x900/komp-r.ucoz.ru/_ph/15/18804492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44624"/>
            <a:ext cx="2022974" cy="2114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79712" y="3212976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Ни чего не понял(а)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09045" y="2420888"/>
            <a:ext cx="1788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Понял(а), но есть вопросы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56176" y="198884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Все понял(а)</a:t>
            </a:r>
          </a:p>
        </p:txBody>
      </p:sp>
    </p:spTree>
    <p:extLst>
      <p:ext uri="{BB962C8B-B14F-4D97-AF65-F5344CB8AC3E}">
        <p14:creationId xmlns:p14="http://schemas.microsoft.com/office/powerpoint/2010/main" val="3412354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артинки по запросу борьба дракона и богатыря карти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0"/>
            <a:ext cx="6336704" cy="688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628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340" y="692696"/>
            <a:ext cx="8229600" cy="1600200"/>
          </a:xfrm>
        </p:spPr>
        <p:txBody>
          <a:bodyPr/>
          <a:lstStyle/>
          <a:p>
            <a:r>
              <a:rPr lang="ru-RU" dirty="0"/>
              <a:t>Общение</a:t>
            </a:r>
          </a:p>
        </p:txBody>
      </p:sp>
      <p:pic>
        <p:nvPicPr>
          <p:cNvPr id="2050" name="Picture 2" descr="https://img06.rl0.ru/658685707b8219e1e807421015c3e093/c680x383/stimullife.ru/wp-content/uploads/2013/05/%D0%BE%D0%B1%D1%89%D0%B5%D0%BD%D0%B8%D0%B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537796"/>
            <a:ext cx="6477000" cy="364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135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573016"/>
            <a:ext cx="8229600" cy="1600200"/>
          </a:xfrm>
        </p:spPr>
        <p:txBody>
          <a:bodyPr/>
          <a:lstStyle/>
          <a:p>
            <a:pPr lvl="0" defTabSz="449263" fontAlgn="base">
              <a:lnSpc>
                <a:spcPct val="100000"/>
              </a:lnSpc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dirty="0">
                <a:solidFill>
                  <a:srgbClr val="000000"/>
                </a:solidFill>
                <a:effectLst/>
                <a:latin typeface="Book Antiqua" pitchFamily="16" charset="0"/>
                <a:ea typeface="Microsoft YaHei" charset="-122"/>
                <a:cs typeface="+mn-cs"/>
              </a:rPr>
              <a:t>Общение – </a:t>
            </a:r>
            <a:br>
              <a:rPr lang="ru-RU" sz="4000" b="1" dirty="0">
                <a:solidFill>
                  <a:srgbClr val="000000"/>
                </a:solidFill>
                <a:effectLst/>
                <a:latin typeface="Book Antiqua" pitchFamily="16" charset="0"/>
                <a:ea typeface="Microsoft YaHei" charset="-122"/>
                <a:cs typeface="+mn-cs"/>
              </a:rPr>
            </a:br>
            <a:r>
              <a:rPr lang="ru-RU" sz="4000" dirty="0">
                <a:solidFill>
                  <a:srgbClr val="000000"/>
                </a:solidFill>
                <a:effectLst/>
                <a:latin typeface="Book Antiqua" pitchFamily="16" charset="0"/>
                <a:ea typeface="Microsoft YaHei" charset="-122"/>
                <a:cs typeface="+mn-cs"/>
              </a:rPr>
              <a:t>это взаимодействие между людьми, в процессе которого происходит обмен информацией, деятельностью и результатами деятельности.</a:t>
            </a:r>
            <a:br>
              <a:rPr lang="ru-RU" sz="4000" dirty="0">
                <a:solidFill>
                  <a:srgbClr val="000000"/>
                </a:solidFill>
                <a:effectLst/>
                <a:latin typeface="Book Antiqua" pitchFamily="16" charset="0"/>
                <a:ea typeface="Microsoft YaHei" charset="-122"/>
                <a:cs typeface="+mn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1850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980728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общение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123728" y="1661636"/>
            <a:ext cx="100811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716016" y="1688614"/>
            <a:ext cx="100811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39552" y="2212127"/>
            <a:ext cx="835292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речевое                    неречевое</a:t>
            </a:r>
          </a:p>
          <a:p>
            <a:r>
              <a:rPr lang="ru-RU" sz="2800" dirty="0"/>
              <a:t>(вербальное)                         (невербальное)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3861048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письменное            устное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3645024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взгляд        мимика        жесты</a:t>
            </a:r>
          </a:p>
          <a:p>
            <a:endParaRPr lang="ru-RU" sz="2400" dirty="0"/>
          </a:p>
          <a:p>
            <a:r>
              <a:rPr lang="ru-RU" sz="2400" dirty="0"/>
              <a:t>              поза       движение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899592" y="3350900"/>
            <a:ext cx="360040" cy="5101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375756" y="3304722"/>
            <a:ext cx="504056" cy="4536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132274" y="3336306"/>
            <a:ext cx="608078" cy="9864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044693" y="3351973"/>
            <a:ext cx="0" cy="11186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7452320" y="3282246"/>
            <a:ext cx="576064" cy="4648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723815" y="3338803"/>
            <a:ext cx="0" cy="4195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4896036" y="3297952"/>
            <a:ext cx="360040" cy="5101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74927" y="4438689"/>
            <a:ext cx="0" cy="5670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3402660" y="4347131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5496" y="5005771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знаки    символы    голос   интонация</a:t>
            </a:r>
          </a:p>
        </p:txBody>
      </p:sp>
    </p:spTree>
    <p:extLst>
      <p:ext uri="{BB962C8B-B14F-4D97-AF65-F5344CB8AC3E}">
        <p14:creationId xmlns:p14="http://schemas.microsoft.com/office/powerpoint/2010/main" val="3347421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06.rl0.ru/8d3bdfe2cdafc33a6f736de51816422b/c800x560/m.bk55.ru/fileadmin/bkinform/bk_info_79098_orig_14689073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3" y="-27967"/>
            <a:ext cx="9156134" cy="6885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Звуки природы_-_Пение пти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715272" y="5643578"/>
            <a:ext cx="804866" cy="804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19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46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06.rl0.ru/8d3bdfe2cdafc33a6f736de51816422b/c800x560/m.bk55.ru/fileadmin/bkinform/bk_info_79098_orig_14689073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3" y="-27967"/>
            <a:ext cx="9156134" cy="6885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9648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738187"/>
            <a:ext cx="8062913" cy="611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23728" y="34816"/>
            <a:ext cx="49808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Барьеры общения</a:t>
            </a:r>
          </a:p>
        </p:txBody>
      </p:sp>
    </p:spTree>
    <p:extLst>
      <p:ext uri="{BB962C8B-B14F-4D97-AF65-F5344CB8AC3E}">
        <p14:creationId xmlns:p14="http://schemas.microsoft.com/office/powerpoint/2010/main" val="3201547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hlinkClick r:id="rId2" action="ppaction://hlinkfile"/>
          </p:cNvPr>
          <p:cNvSpPr/>
          <p:nvPr/>
        </p:nvSpPr>
        <p:spPr>
          <a:xfrm>
            <a:off x="1071538" y="5000636"/>
            <a:ext cx="685804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Что послужило барьером в общении?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1010</TotalTime>
  <Words>112</Words>
  <Application>Microsoft Office PowerPoint</Application>
  <PresentationFormat>Экран (4:3)</PresentationFormat>
  <Paragraphs>26</Paragraphs>
  <Slides>11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Microsoft YaHei</vt:lpstr>
      <vt:lpstr>Arial</vt:lpstr>
      <vt:lpstr>Book Antiqua</vt:lpstr>
      <vt:lpstr>Calibri</vt:lpstr>
      <vt:lpstr>Century Gothic</vt:lpstr>
      <vt:lpstr>Courier New</vt:lpstr>
      <vt:lpstr>Palatino Linotype</vt:lpstr>
      <vt:lpstr>Исполнительная</vt:lpstr>
      <vt:lpstr>Презентация PowerPoint</vt:lpstr>
      <vt:lpstr>Презентация PowerPoint</vt:lpstr>
      <vt:lpstr>Общение</vt:lpstr>
      <vt:lpstr>Общение –  это взаимодействие между людьми, в процессе которого происходит обмен информацией, деятельностью и результатами деятельности.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Фатима Каргинова</cp:lastModifiedBy>
  <cp:revision>50</cp:revision>
  <dcterms:created xsi:type="dcterms:W3CDTF">2017-01-22T09:05:17Z</dcterms:created>
  <dcterms:modified xsi:type="dcterms:W3CDTF">2023-04-12T05:13:34Z</dcterms:modified>
</cp:coreProperties>
</file>