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75" r:id="rId4"/>
    <p:sldId id="274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90829C-F8F0-482A-A8E4-15BB3722FCC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EDA75F-9E8B-4F03-B4EB-8B3FAB007C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C90829C-F8F0-482A-A8E4-15BB3722FCC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DEDA75F-9E8B-4F03-B4EB-8B3FAB007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2143116"/>
            <a:ext cx="6211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rgbClr val="00B0F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ДЕТЯМ О ПАСХЕ</a:t>
            </a:r>
            <a:endParaRPr lang="ru-RU" sz="5400" b="1" cap="none" spc="100" dirty="0">
              <a:ln w="18000">
                <a:solidFill>
                  <a:srgbClr val="00B0F0"/>
                </a:solidFill>
                <a:prstDash val="solid"/>
              </a:ln>
              <a:solidFill>
                <a:srgbClr val="FFFF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3214686"/>
            <a:ext cx="5572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Цель</a:t>
            </a:r>
            <a:r>
              <a:rPr lang="ru-RU" sz="2000" b="1" dirty="0" smtClean="0"/>
              <a:t>: познакомить детей с таинством Пасхи. Прививать чувство уважения к народным традициям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71604" y="857232"/>
            <a:ext cx="6000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МБДОУ « Детский сад №154»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500694" y="500063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Молева</a:t>
            </a:r>
            <a:r>
              <a:rPr lang="ru-RU" dirty="0" smtClean="0"/>
              <a:t> М.А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8440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76673"/>
            <a:ext cx="7754713" cy="720079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Предлагаю и вам ребята, сегодня поиграть!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D:\pasha-yajc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624736" cy="4680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3998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42" name="Picture 2" descr="D:\bd6d73bf98447752322a8bac8f94e51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776864" cy="5855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942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266" name="Picture 2" descr="D:\254376840.27137967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18" y="110411"/>
            <a:ext cx="8145610" cy="63189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0505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290" name="Picture 2" descr="D:\ddf8ae1ad0bec06a9b9915f280b1bfc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500042"/>
            <a:ext cx="8041154" cy="58296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652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04665"/>
            <a:ext cx="7754713" cy="1008111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Разучим несколько подвижных игр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3314" name="Picture 2" descr="D: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3715861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421" y="2731437"/>
            <a:ext cx="4218414" cy="3359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6413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339" name="Picture 3" descr="D:\pasxalnye-igry-dlya-detej-v-detskom-sadu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1428736"/>
            <a:ext cx="4707310" cy="46434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6840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D:\slide_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5005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071546"/>
            <a:ext cx="7754713" cy="792087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Пасхальные загадки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484784"/>
            <a:ext cx="7734747" cy="3782719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Солнышко играет и щебечут птички.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Украшение стола красные….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Напекли хозяюшки к празднику в печи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Пышные, румяные чудо -….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Почему по всей Земле радость и веселье,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Потому что празднуем Христово…..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16" descr="00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2148830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5039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image_5cc47b7ab45e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25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16 апреля мы встретили христианский праздник Пасха. Этот праздник- победа жизни над смертью, праздник любви, мира и светлой жизни. Ребята, а что знаете вы о Пасхе, о традициях празднования нашим народом?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2051" name="Picture 3" descr="D: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6264695" cy="38884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0062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4000504"/>
            <a:ext cx="750099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b="1" dirty="0" smtClean="0">
                <a:solidFill>
                  <a:srgbClr val="1C1C1C"/>
                </a:solidFill>
              </a:rPr>
              <a:t>Перед Пасхой считалось необходимым навести порядок в доме и на улице: вымыть полы, потолки, стены, лавки, побелить печи , отремонтировать ограды, привести в порядок колодцы, убрать мусор, оставшийся после зимы. Кроме того, полагалось изготовить новую одежду для всех членов семьи и вымыться в бане. В Пасху человек должен был отбросить все дурные, нечистые мысли, забыть зло и обиды.</a:t>
            </a:r>
            <a:endParaRPr lang="ru-RU" altLang="ru-RU" b="1" dirty="0" smtClean="0">
              <a:solidFill>
                <a:schemeClr val="bg2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1071546"/>
            <a:ext cx="2406789" cy="2740021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611188" y="612775"/>
            <a:ext cx="624681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b="1" dirty="0"/>
              <a:t>Самое главное событие этого светлого праздника - посещение торжественной церковной службы и освящение куличей, яиц, вина и др. пасхальной еды.</a:t>
            </a:r>
          </a:p>
          <a:p>
            <a:pPr eaLnBrk="1" hangingPunct="1"/>
            <a:r>
              <a:rPr lang="ru-RU" b="1" dirty="0"/>
              <a:t>Еду можно освятить и накануне праздника - в субботу. Что большинство и делает. Обычай освящать пасхальную еду в храме очень красивый. Такой поход объединяет детей и взрослых.</a:t>
            </a:r>
          </a:p>
          <a:p>
            <a:pPr eaLnBrk="1" hangingPunct="1"/>
            <a:r>
              <a:rPr lang="ru-RU" b="1" dirty="0"/>
              <a:t>Но в сам праздник обязательно надо сходить в храм: поставить свечку, подать нищим монетку </a:t>
            </a:r>
          </a:p>
          <a:p>
            <a:pPr eaLnBrk="1" hangingPunct="1"/>
            <a:r>
              <a:rPr lang="ru-RU" b="1" dirty="0"/>
              <a:t>или кулич. А по возвращении из </a:t>
            </a:r>
          </a:p>
          <a:p>
            <a:pPr eaLnBrk="1" hangingPunct="1"/>
            <a:r>
              <a:rPr lang="ru-RU" b="1" dirty="0"/>
              <a:t>храма самое время накрыть</a:t>
            </a:r>
          </a:p>
          <a:p>
            <a:pPr eaLnBrk="1" hangingPunct="1"/>
            <a:r>
              <a:rPr lang="ru-RU" b="1" dirty="0"/>
              <a:t> праздничный стол, украсить его </a:t>
            </a:r>
          </a:p>
          <a:p>
            <a:pPr eaLnBrk="1" hangingPunct="1"/>
            <a:r>
              <a:rPr lang="ru-RU" b="1" dirty="0"/>
              <a:t>поделками, позвать близких в </a:t>
            </a:r>
          </a:p>
          <a:p>
            <a:pPr eaLnBrk="1" hangingPunct="1"/>
            <a:r>
              <a:rPr lang="ru-RU" b="1" dirty="0"/>
              <a:t>гости (бабушек, дедушек). И тогда</a:t>
            </a:r>
          </a:p>
          <a:p>
            <a:pPr eaLnBrk="1" hangingPunct="1"/>
            <a:r>
              <a:rPr lang="ru-RU" b="1" dirty="0"/>
              <a:t> можно  поиграть в веселые </a:t>
            </a:r>
          </a:p>
          <a:p>
            <a:pPr eaLnBrk="1" hangingPunct="1"/>
            <a:r>
              <a:rPr lang="ru-RU" b="1" dirty="0"/>
              <a:t>пасхальные игры. </a:t>
            </a:r>
          </a:p>
        </p:txBody>
      </p:sp>
      <p:pic>
        <p:nvPicPr>
          <p:cNvPr id="5" name="Picture 6" descr="0e2950ff3b3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3" y="3284538"/>
            <a:ext cx="4379912" cy="328612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04665"/>
            <a:ext cx="7754713" cy="216024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Почему красятся яйца на Пасху?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Как гласит легенда Мария Магдалена обратилась к императору Тиберию со словами «Христос Воскрес!». В руке она держала яйцо. Тиберий не поверил Марии и сказал: «В это невозможно поверить так же, как и в то,  что это яйцо сейчас станет красным». Яйцо стало красным  в тот же миг. С того времени люди стали красить яйца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2708920"/>
            <a:ext cx="7734747" cy="33123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D:\images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57463"/>
            <a:ext cx="7416824" cy="38238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images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5" y="4797152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1030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76673"/>
            <a:ext cx="7754713" cy="1008111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Почему символом Пасхи является яйцо?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Яйцо несёт в себе будущую жизнь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122" name="Picture 2" descr="D:\img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344816" cy="4839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4651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76673"/>
            <a:ext cx="7754713" cy="1152127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Почему на Пасху пекут куличи?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Кулич является символическим изображением Голгофы – холма в окрестностях Иерусалима, на котором распяли Христа.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916832"/>
            <a:ext cx="7734747" cy="42484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D:\img3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6768752" cy="41711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6551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04665"/>
            <a:ext cx="7754713" cy="1368151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Как мы празднуем этот светлый праздник?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В пасхальное воскресение люди посещают церковь, где батюшка освещает яйца и куличи. А после церкви люди собираются за богатым праздничным столом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D:\Ostern-mit-Kinder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5351"/>
            <a:ext cx="7099126" cy="47327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2067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548681"/>
            <a:ext cx="7754713" cy="720079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Дети любили играть в пасхальные игры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D: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552728" cy="44644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4087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263</TotalTime>
  <Words>299</Words>
  <Application>Microsoft Office PowerPoint</Application>
  <PresentationFormat>Экран (4:3)</PresentationFormat>
  <Paragraphs>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Твердый переплет</vt:lpstr>
      <vt:lpstr>Слайд 1</vt:lpstr>
      <vt:lpstr>16 апреля мы встретили христианский праздник Пасха. Этот праздник- победа жизни над смертью, праздник любви, мира и светлой жизни. Ребята, а что знаете вы о Пасхе, о традициях празднования нашим народом? </vt:lpstr>
      <vt:lpstr>Слайд 3</vt:lpstr>
      <vt:lpstr>Слайд 4</vt:lpstr>
      <vt:lpstr>Почему красятся яйца на Пасху? Как гласит легенда Мария Магдалена обратилась к императору Тиберию со словами «Христос Воскрес!». В руке она держала яйцо. Тиберий не поверил Марии и сказал: «В это невозможно поверить так же, как и в то,  что это яйцо сейчас станет красным». Яйцо стало красным  в тот же миг. С того времени люди стали красить яйца</vt:lpstr>
      <vt:lpstr>Почему символом Пасхи является яйцо? Яйцо несёт в себе будущую жизнь</vt:lpstr>
      <vt:lpstr>Почему на Пасху пекут куличи? Кулич является символическим изображением Голгофы – холма в окрестностях Иерусалима, на котором распяли Христа.</vt:lpstr>
      <vt:lpstr>Как мы празднуем этот светлый праздник? В пасхальное воскресение люди посещают церковь, где батюшка освещает яйца и куличи. А после церкви люди собираются за богатым праздничным столом</vt:lpstr>
      <vt:lpstr>Дети любили играть в пасхальные игры</vt:lpstr>
      <vt:lpstr>Предлагаю и вам ребята, сегодня поиграть!</vt:lpstr>
      <vt:lpstr>Слайд 11</vt:lpstr>
      <vt:lpstr>Слайд 12</vt:lpstr>
      <vt:lpstr>Слайд 13</vt:lpstr>
      <vt:lpstr>Разучим несколько подвижных игр</vt:lpstr>
      <vt:lpstr>Слайд 15</vt:lpstr>
      <vt:lpstr>Слайд 16</vt:lpstr>
      <vt:lpstr>Пасхальные загадки</vt:lpstr>
      <vt:lpstr>Слайд 18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центр развития  ребёнка детский  сад  первой категории  «Колокольчик»</dc:title>
  <dc:creator>Roman</dc:creator>
  <cp:lastModifiedBy>User</cp:lastModifiedBy>
  <cp:revision>17</cp:revision>
  <dcterms:created xsi:type="dcterms:W3CDTF">2018-04-08T18:08:11Z</dcterms:created>
  <dcterms:modified xsi:type="dcterms:W3CDTF">2023-04-14T11:26:36Z</dcterms:modified>
</cp:coreProperties>
</file>