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A401D8-6E85-465B-AECC-F814F7A359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3915C7-1103-425D-9AF0-6EB745311C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11" Type="http://schemas.openxmlformats.org/officeDocument/2006/relationships/image" Target="../media/image24.jpg"/><Relationship Id="rId5" Type="http://schemas.openxmlformats.org/officeDocument/2006/relationships/image" Target="../media/image18.jpeg"/><Relationship Id="rId10" Type="http://schemas.openxmlformats.org/officeDocument/2006/relationships/image" Target="../media/image23.jpg"/><Relationship Id="rId4" Type="http://schemas.openxmlformats.org/officeDocument/2006/relationships/image" Target="../media/image17.jpeg"/><Relationship Id="rId9" Type="http://schemas.openxmlformats.org/officeDocument/2006/relationships/image" Target="../media/image2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8136904" cy="3168352"/>
          </a:xfrm>
        </p:spPr>
        <p:txBody>
          <a:bodyPr/>
          <a:lstStyle/>
          <a:p>
            <a:r>
              <a:rPr lang="ru-RU" sz="6600" b="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600" b="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6600" b="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6600" b="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чистить </a:t>
            </a:r>
            <a:r>
              <a:rPr lang="ru-RU" sz="6600" b="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зубы и </a:t>
            </a:r>
            <a:r>
              <a:rPr lang="ru-RU" sz="6600" b="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мыть </a:t>
            </a:r>
            <a:r>
              <a:rPr lang="ru-RU" sz="6600" b="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руки?</a:t>
            </a:r>
            <a:endParaRPr lang="ru-RU" sz="6600" b="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88640"/>
            <a:ext cx="172819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77072"/>
            <a:ext cx="262210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612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404664"/>
            <a:ext cx="8856984" cy="969288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чистить зубы.</a:t>
            </a:r>
            <a:endParaRPr lang="ru-RU" sz="4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74010"/>
            <a:ext cx="1718414" cy="1682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789" y="1674011"/>
            <a:ext cx="1754599" cy="1682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674011"/>
            <a:ext cx="1718044" cy="1682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84" y="4221088"/>
            <a:ext cx="173505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588" y="4221088"/>
            <a:ext cx="1734635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365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11560" y="0"/>
            <a:ext cx="7893496" cy="1113304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надо мыть руки.</a:t>
            </a:r>
            <a:endParaRPr lang="ru-RU" sz="4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2304256" cy="172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52" y="836713"/>
            <a:ext cx="1915191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38612"/>
            <a:ext cx="2016224" cy="1869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52" y="2784976"/>
            <a:ext cx="1891957" cy="1723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30" y="4583175"/>
            <a:ext cx="2016224" cy="2085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247" y="4636924"/>
            <a:ext cx="1397000" cy="20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016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74"/>
            <a:ext cx="639970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58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4964"/>
            <a:ext cx="1688108" cy="126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6" y="3531371"/>
            <a:ext cx="2437519" cy="1523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13697"/>
            <a:ext cx="1355031" cy="1806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653136"/>
            <a:ext cx="1700808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27" y="5279891"/>
            <a:ext cx="2051720" cy="136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232" y="2348880"/>
            <a:ext cx="1628800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232" y="427526"/>
            <a:ext cx="1472952" cy="1472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780" y="4404309"/>
            <a:ext cx="1097856" cy="2233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415" y="2683865"/>
            <a:ext cx="2060227" cy="1467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Объект 18"/>
          <p:cNvPicPr>
            <a:picLocks noGrp="1" noChangeAspect="1"/>
          </p:cNvPicPr>
          <p:nvPr>
            <p:ph sz="quarter" idx="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27" y="1872405"/>
            <a:ext cx="2197687" cy="1463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650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1043608" y="2276872"/>
            <a:ext cx="7004248" cy="347472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8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8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8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8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8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8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800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8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365104"/>
            <a:ext cx="2521106" cy="2182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306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143</TotalTime>
  <Words>21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Georgia</vt:lpstr>
      <vt:lpstr>Times New Roman</vt:lpstr>
      <vt:lpstr>Trebuchet MS</vt:lpstr>
      <vt:lpstr>Воздушный поток</vt:lpstr>
      <vt:lpstr>   Почему нужно     чистить зубы и       мыть руки?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нужно чистить зубы и мыть руки?</dc:title>
  <dc:creator>Андрей</dc:creator>
  <cp:lastModifiedBy>Пользователь Windows</cp:lastModifiedBy>
  <cp:revision>9</cp:revision>
  <dcterms:created xsi:type="dcterms:W3CDTF">2016-04-19T17:31:51Z</dcterms:created>
  <dcterms:modified xsi:type="dcterms:W3CDTF">2023-04-14T11:17:48Z</dcterms:modified>
</cp:coreProperties>
</file>