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7" r:id="rId3"/>
    <p:sldId id="277" r:id="rId4"/>
    <p:sldId id="258" r:id="rId5"/>
    <p:sldId id="273" r:id="rId6"/>
    <p:sldId id="259" r:id="rId7"/>
    <p:sldId id="262" r:id="rId8"/>
    <p:sldId id="260" r:id="rId9"/>
    <p:sldId id="278" r:id="rId10"/>
    <p:sldId id="274" r:id="rId11"/>
    <p:sldId id="272" r:id="rId12"/>
    <p:sldId id="265" r:id="rId13"/>
    <p:sldId id="266" r:id="rId14"/>
    <p:sldId id="267" r:id="rId15"/>
    <p:sldId id="271" r:id="rId16"/>
    <p:sldId id="270" r:id="rId17"/>
    <p:sldId id="268" r:id="rId18"/>
    <p:sldId id="269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1099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997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924308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6573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380836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6043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6151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108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197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477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078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217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686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2757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1357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8295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61D54-F50F-427C-B31D-23CD1025DEA8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4D818D4-3881-4AC4-B6DD-A10B1ED0E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110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F993E2-37E2-40BE-89C6-F57A3CC4C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031" y="102742"/>
            <a:ext cx="8915400" cy="107873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Земля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9B2371D2-5997-42A9-B282-C6B3571C03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66" y="1140432"/>
            <a:ext cx="8164530" cy="51028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63865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C96E5EF-FD56-4A9E-9ACE-ABD306ADE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40" y="624110"/>
            <a:ext cx="9812971" cy="128089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Почва - верхний плодородный слой земли, на котором растут растения.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C0E1471-3D27-4651-B2C7-D1252F16CC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031" y="1905000"/>
            <a:ext cx="9624060" cy="48120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8195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0">
            <a:extLst>
              <a:ext uri="{FF2B5EF4-FFF2-40B4-BE49-F238E27FC236}">
                <a16:creationId xmlns="" xmlns:a16="http://schemas.microsoft.com/office/drawing/2014/main" id="{99D79856-D134-427F-A980-3AB3CBEA69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19083410"/>
              </p:ext>
            </p:extLst>
          </p:nvPr>
        </p:nvGraphicFramePr>
        <p:xfrm>
          <a:off x="2638056" y="189000"/>
          <a:ext cx="7128000" cy="64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00">
                  <a:extLst>
                    <a:ext uri="{9D8B030D-6E8A-4147-A177-3AD203B41FA5}">
                      <a16:colId xmlns="" xmlns:a16="http://schemas.microsoft.com/office/drawing/2014/main" val="1356009619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25768785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598041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5376774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61283364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96959301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327484256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91238695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41188366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775620240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71831596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693424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02898269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8995302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97868688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82422766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67135094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211804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656522669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55513881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365076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55520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10">
            <a:extLst>
              <a:ext uri="{FF2B5EF4-FFF2-40B4-BE49-F238E27FC236}">
                <a16:creationId xmlns="" xmlns:a16="http://schemas.microsoft.com/office/drawing/2014/main" id="{FE3492D4-665E-40C1-B7EA-BCAA12D200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15317953"/>
              </p:ext>
            </p:extLst>
          </p:nvPr>
        </p:nvGraphicFramePr>
        <p:xfrm>
          <a:off x="2638056" y="189000"/>
          <a:ext cx="7128000" cy="64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00">
                  <a:extLst>
                    <a:ext uri="{9D8B030D-6E8A-4147-A177-3AD203B41FA5}">
                      <a16:colId xmlns="" xmlns:a16="http://schemas.microsoft.com/office/drawing/2014/main" val="1356009619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25768785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598041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5376774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61283364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96959301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327484256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91238695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41188366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775620240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71831596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693424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02898269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8995302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97868688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82422766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67135094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211804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656522669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55513881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365076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04554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0">
            <a:extLst>
              <a:ext uri="{FF2B5EF4-FFF2-40B4-BE49-F238E27FC236}">
                <a16:creationId xmlns="" xmlns:a16="http://schemas.microsoft.com/office/drawing/2014/main" id="{9AC9E397-278B-4B8F-B07A-24F74A8FB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60153019"/>
              </p:ext>
            </p:extLst>
          </p:nvPr>
        </p:nvGraphicFramePr>
        <p:xfrm>
          <a:off x="2638056" y="189000"/>
          <a:ext cx="7128000" cy="64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00">
                  <a:extLst>
                    <a:ext uri="{9D8B030D-6E8A-4147-A177-3AD203B41FA5}">
                      <a16:colId xmlns="" xmlns:a16="http://schemas.microsoft.com/office/drawing/2014/main" val="1356009619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25768785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598041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5376774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61283364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96959301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327484256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91238695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41188366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775620240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71831596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693424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02898269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8995302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97868688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82422766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67135094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211804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656522669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55513881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365076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54765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0">
            <a:extLst>
              <a:ext uri="{FF2B5EF4-FFF2-40B4-BE49-F238E27FC236}">
                <a16:creationId xmlns="" xmlns:a16="http://schemas.microsoft.com/office/drawing/2014/main" id="{2BC5E9A1-FF73-417B-994E-825E9D4794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20005631"/>
              </p:ext>
            </p:extLst>
          </p:nvPr>
        </p:nvGraphicFramePr>
        <p:xfrm>
          <a:off x="2638056" y="189000"/>
          <a:ext cx="7128000" cy="64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00">
                  <a:extLst>
                    <a:ext uri="{9D8B030D-6E8A-4147-A177-3AD203B41FA5}">
                      <a16:colId xmlns="" xmlns:a16="http://schemas.microsoft.com/office/drawing/2014/main" val="1356009619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25768785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598041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5376774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61283364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96959301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327484256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91238695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41188366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775620240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71831596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693424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02898269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8995302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97868688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82422766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67135094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211804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656522669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55513881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365076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56967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0">
            <a:extLst>
              <a:ext uri="{FF2B5EF4-FFF2-40B4-BE49-F238E27FC236}">
                <a16:creationId xmlns="" xmlns:a16="http://schemas.microsoft.com/office/drawing/2014/main" id="{B7A3E518-706D-4A86-896A-83A2F98DCE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40725363"/>
              </p:ext>
            </p:extLst>
          </p:nvPr>
        </p:nvGraphicFramePr>
        <p:xfrm>
          <a:off x="2638056" y="189000"/>
          <a:ext cx="7128000" cy="64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00">
                  <a:extLst>
                    <a:ext uri="{9D8B030D-6E8A-4147-A177-3AD203B41FA5}">
                      <a16:colId xmlns="" xmlns:a16="http://schemas.microsoft.com/office/drawing/2014/main" val="1356009619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25768785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598041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5376774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61283364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96959301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327484256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91238695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41188366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775620240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71831596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693424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02898269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8995302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97868688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82422766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67135094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211804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656522669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55513881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365076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88018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0">
            <a:extLst>
              <a:ext uri="{FF2B5EF4-FFF2-40B4-BE49-F238E27FC236}">
                <a16:creationId xmlns="" xmlns:a16="http://schemas.microsoft.com/office/drawing/2014/main" id="{29534F76-1A46-4BB4-B5F2-0156FFE10C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20600144"/>
              </p:ext>
            </p:extLst>
          </p:nvPr>
        </p:nvGraphicFramePr>
        <p:xfrm>
          <a:off x="2638056" y="189000"/>
          <a:ext cx="7128000" cy="64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00">
                  <a:extLst>
                    <a:ext uri="{9D8B030D-6E8A-4147-A177-3AD203B41FA5}">
                      <a16:colId xmlns="" xmlns:a16="http://schemas.microsoft.com/office/drawing/2014/main" val="1356009619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25768785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598041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5376774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61283364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96959301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327484256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91238695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41188366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775620240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71831596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693424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02898269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8995302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97868688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82422766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67135094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211804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656522669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55513881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365076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5566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10">
            <a:extLst>
              <a:ext uri="{FF2B5EF4-FFF2-40B4-BE49-F238E27FC236}">
                <a16:creationId xmlns="" xmlns:a16="http://schemas.microsoft.com/office/drawing/2014/main" id="{B6147401-E17D-4ABF-B93E-B16EBD9F2C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56988917"/>
              </p:ext>
            </p:extLst>
          </p:nvPr>
        </p:nvGraphicFramePr>
        <p:xfrm>
          <a:off x="2638056" y="189000"/>
          <a:ext cx="7128000" cy="64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00">
                  <a:extLst>
                    <a:ext uri="{9D8B030D-6E8A-4147-A177-3AD203B41FA5}">
                      <a16:colId xmlns="" xmlns:a16="http://schemas.microsoft.com/office/drawing/2014/main" val="1356009619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25768785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598041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5376774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61283364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96959301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327484256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91238695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41188366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775620240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71831596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693424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02898269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8995302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97868688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82422766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ru-RU" sz="2800" b="1" dirty="0"/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67135094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211804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656522669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55513881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365076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02497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0">
            <a:extLst>
              <a:ext uri="{FF2B5EF4-FFF2-40B4-BE49-F238E27FC236}">
                <a16:creationId xmlns="" xmlns:a16="http://schemas.microsoft.com/office/drawing/2014/main" id="{AE7DC0EE-687B-4F73-A1D3-3BD6D3BC7F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11956235"/>
              </p:ext>
            </p:extLst>
          </p:nvPr>
        </p:nvGraphicFramePr>
        <p:xfrm>
          <a:off x="2638056" y="189000"/>
          <a:ext cx="7128000" cy="64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00">
                  <a:extLst>
                    <a:ext uri="{9D8B030D-6E8A-4147-A177-3AD203B41FA5}">
                      <a16:colId xmlns="" xmlns:a16="http://schemas.microsoft.com/office/drawing/2014/main" val="1356009619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25768785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598041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537677498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61283364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96959301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327484256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1912386953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411883662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3775620240"/>
                    </a:ext>
                  </a:extLst>
                </a:gridCol>
                <a:gridCol w="648000">
                  <a:extLst>
                    <a:ext uri="{9D8B030D-6E8A-4147-A177-3AD203B41FA5}">
                      <a16:colId xmlns="" xmlns:a16="http://schemas.microsoft.com/office/drawing/2014/main" val="271831596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693424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02898269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ru-RU" sz="2800" b="1" dirty="0"/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8995302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97868688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82422766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ru-RU" sz="2800" b="1" dirty="0"/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67135094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211804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д</a:t>
                      </a:r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656522669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и</a:t>
                      </a:r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55513881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/>
                        <a:t>е</a:t>
                      </a:r>
                      <a:endParaRPr lang="ru-RU" sz="2800" b="1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365076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822847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62B0CB5-3AD8-4227-925D-C3361AEB43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370" y="220027"/>
            <a:ext cx="8557260" cy="64179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1422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BEAE7563-0002-4B9E-B7E9-FAD3BE3CC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305" y="379515"/>
            <a:ext cx="8671389" cy="62839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01172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2F91A111-5F15-4A6E-ACE5-36D5C01EE0C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24" y="694020"/>
            <a:ext cx="10583751" cy="59533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73790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85B46A5-0225-48D2-B02D-5102F333EE3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99" y="452063"/>
            <a:ext cx="11250202" cy="63282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8002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A663C5-2B14-41F3-920F-C665B4416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388620"/>
            <a:ext cx="9208770" cy="105667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ПОЧВА</a:t>
            </a:r>
            <a:b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СОСТАВ ПОЧВЫ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B04D853-B53F-4CB5-A137-33B3A9B3C2D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7234" b="17234"/>
          <a:stretch>
            <a:fillRect/>
          </a:stretch>
        </p:blipFill>
        <p:spPr>
          <a:xfrm>
            <a:off x="1440180" y="1789113"/>
            <a:ext cx="9624695" cy="4680267"/>
          </a:xfrm>
        </p:spPr>
      </p:pic>
    </p:spTree>
    <p:extLst>
      <p:ext uri="{BB962C8B-B14F-4D97-AF65-F5344CB8AC3E}">
        <p14:creationId xmlns="" xmlns:p14="http://schemas.microsoft.com/office/powerpoint/2010/main" val="3552831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14415E1-A817-4613-8231-286656426F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95036"/>
            <a:ext cx="10972800" cy="66679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56817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E98D311F-A7AC-4650-B145-639D725557D3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50130" y="1946965"/>
            <a:ext cx="2792210" cy="430414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6F7F265-F93C-4E3F-8CC5-22A2C6F04AC8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34508" y="1959158"/>
            <a:ext cx="2609314" cy="42919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A5FFAA4-0057-4923-89F9-07E86310901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0685" y="606886"/>
            <a:ext cx="21224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5A74C60-A6F7-43B9-9956-601936090DA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03031" y="1721644"/>
            <a:ext cx="1785938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D3CF0C3-4445-476D-9A80-E5851AEFD4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9274" y="356061"/>
            <a:ext cx="3217863" cy="2322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15163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336A497-390A-488B-81B7-8393F17A38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11" y="1118544"/>
            <a:ext cx="9375680" cy="55560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7F52D9C-935F-4151-A807-D0058F3F32BC}"/>
              </a:ext>
            </a:extLst>
          </p:cNvPr>
          <p:cNvSpPr txBox="1"/>
          <p:nvPr/>
        </p:nvSpPr>
        <p:spPr>
          <a:xfrm>
            <a:off x="3530991" y="481725"/>
            <a:ext cx="5303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Лишайники</a:t>
            </a:r>
          </a:p>
        </p:txBody>
      </p:sp>
    </p:spTree>
    <p:extLst>
      <p:ext uri="{BB962C8B-B14F-4D97-AF65-F5344CB8AC3E}">
        <p14:creationId xmlns="" xmlns:p14="http://schemas.microsoft.com/office/powerpoint/2010/main" val="2647215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 из 1537">
            <a:extLst>
              <a:ext uri="{FF2B5EF4-FFF2-40B4-BE49-F238E27FC236}">
                <a16:creationId xmlns="" xmlns:a16="http://schemas.microsoft.com/office/drawing/2014/main" id="{227740C4-AF44-4FC9-8412-91ADF50786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228" y="1871003"/>
            <a:ext cx="4124319" cy="4283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D8377A0-2975-46C3-B185-3DCF6BA455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002" y="1842868"/>
            <a:ext cx="4173755" cy="44946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9C232B1-7DF8-418C-9EAF-07352C441090}"/>
              </a:ext>
            </a:extLst>
          </p:cNvPr>
          <p:cNvSpPr txBox="1"/>
          <p:nvPr/>
        </p:nvSpPr>
        <p:spPr>
          <a:xfrm>
            <a:off x="1927275" y="814616"/>
            <a:ext cx="8056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ПОЧВЕННЫЕ БАКТЕРИИ И МИКРОБЫ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349</TotalTime>
  <Words>192</Words>
  <Application>Microsoft Office PowerPoint</Application>
  <PresentationFormat>Произвольный</PresentationFormat>
  <Paragraphs>178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Легкий дым</vt:lpstr>
      <vt:lpstr>Земля</vt:lpstr>
      <vt:lpstr>Слайд 2</vt:lpstr>
      <vt:lpstr>Слайд 3</vt:lpstr>
      <vt:lpstr>Слайд 4</vt:lpstr>
      <vt:lpstr>ПОЧВА СОСТАВ ПОЧВЫ</vt:lpstr>
      <vt:lpstr>Слайд 6</vt:lpstr>
      <vt:lpstr>Слайд 7</vt:lpstr>
      <vt:lpstr>Слайд 8</vt:lpstr>
      <vt:lpstr>Слайд 9</vt:lpstr>
      <vt:lpstr>Почва - верхний плодородный слой земли, на котором растут растения.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Земля</dc:title>
  <dc:creator>Пользователь</dc:creator>
  <cp:lastModifiedBy>1</cp:lastModifiedBy>
  <cp:revision>11</cp:revision>
  <dcterms:created xsi:type="dcterms:W3CDTF">2023-02-26T21:13:15Z</dcterms:created>
  <dcterms:modified xsi:type="dcterms:W3CDTF">2023-04-14T08:50:04Z</dcterms:modified>
</cp:coreProperties>
</file>