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57" r:id="rId5"/>
    <p:sldId id="270" r:id="rId6"/>
    <p:sldId id="258" r:id="rId7"/>
    <p:sldId id="265" r:id="rId8"/>
    <p:sldId id="273" r:id="rId9"/>
    <p:sldId id="274" r:id="rId10"/>
    <p:sldId id="261" r:id="rId11"/>
    <p:sldId id="266" r:id="rId12"/>
    <p:sldId id="267" r:id="rId13"/>
    <p:sldId id="268" r:id="rId14"/>
    <p:sldId id="269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девиз: «вместе не трудно, вместе не тесно, вместе легко и всегда интересно!»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Медведица, работа, карандаш, пенал, молоко, пальто.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Солнце, за, низкое, скрылось, деревьями. </a:t>
            </a:r>
          </a:p>
          <a:p>
            <a:pPr>
              <a:buNone/>
            </a:pPr>
            <a:r>
              <a:rPr lang="ru-RU" b="1" dirty="0" smtClean="0"/>
              <a:t>2. В, берёзы,</a:t>
            </a:r>
            <a:r>
              <a:rPr lang="ru-RU" dirty="0" smtClean="0"/>
              <a:t> </a:t>
            </a:r>
            <a:r>
              <a:rPr lang="ru-RU" b="1" dirty="0" smtClean="0"/>
              <a:t>уборе, золотом, стоят.</a:t>
            </a:r>
          </a:p>
          <a:p>
            <a:pPr>
              <a:buNone/>
            </a:pPr>
            <a:r>
              <a:rPr lang="ru-RU" b="1" dirty="0" smtClean="0"/>
              <a:t>3. Птицы, путь, в тронулись,</a:t>
            </a:r>
            <a:r>
              <a:rPr lang="ru-RU" dirty="0" smtClean="0"/>
              <a:t> </a:t>
            </a:r>
            <a:r>
              <a:rPr lang="ru-RU" b="1" dirty="0" smtClean="0"/>
              <a:t>дальний.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Солнце скрылось за низкими деревьями</a:t>
            </a:r>
          </a:p>
          <a:p>
            <a:pPr>
              <a:buNone/>
            </a:pPr>
            <a:r>
              <a:rPr lang="ru-RU" dirty="0" smtClean="0"/>
              <a:t>2. Берёзы стоят в золотом уборе.</a:t>
            </a:r>
          </a:p>
          <a:p>
            <a:pPr>
              <a:buNone/>
            </a:pPr>
            <a:r>
              <a:rPr lang="ru-RU" dirty="0" smtClean="0"/>
              <a:t>3. Птицы тронулись в дальний путь.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Разделительный Ъ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40768"/>
          <a:ext cx="871296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Разделительный Ъ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Разделительный  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Ь – показатель мягкости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3140968"/>
            <a:ext cx="76328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Деньки, лень,  обезьяна, сосульки, объект, день, барьер объявление, подъезд, серьёзный, подъехать, тень.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836712"/>
            <a:ext cx="8458200" cy="396388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девиз: «вместе не трудно, вместе не тесно, вместе легко и всегда интересно!»</a:t>
            </a:r>
            <a:endParaRPr lang="ru-RU" sz="6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4750AFW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352927" cy="583264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Проверка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556792"/>
          <a:ext cx="868680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671785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 группа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 группа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7268"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Вьюнок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Шило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Кувшин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Чайник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Чудо</a:t>
                      </a:r>
                      <a:endParaRPr kumimoji="0" lang="ru-RU" sz="4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Объявление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Шина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Щука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Животное</a:t>
                      </a: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Гуща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4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395536" y="2852936"/>
            <a:ext cx="17281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75856" y="2924944"/>
            <a:ext cx="25202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«!»  - молодец, ты всё написал правильно. </a:t>
            </a:r>
          </a:p>
          <a:p>
            <a:pPr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«+» хорошо, но немного ошибаешься. </a:t>
            </a:r>
          </a:p>
          <a:p>
            <a:pPr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« -» тебе нужна помощь.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7200" dirty="0" smtClean="0"/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0400" dirty="0" smtClean="0">
                <a:latin typeface="Times New Roman" pitchFamily="18" charset="0"/>
                <a:cs typeface="Times New Roman" pitchFamily="18" charset="0"/>
              </a:rPr>
              <a:t>«Правописание слов с буквами Ъ и Ь»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повторим правила написания твёрдого и мягкого знака.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помощники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04864"/>
            <a:ext cx="8686800" cy="3875261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Повторим...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Вспомним ...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Закрепим...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Повторим правила написания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 словах;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Вспомним когда пишется разделительный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 словах;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Закрепим полученные знания.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0061" b="33043"/>
          <a:stretch>
            <a:fillRect/>
          </a:stretch>
        </p:blipFill>
        <p:spPr bwMode="auto">
          <a:xfrm>
            <a:off x="611560" y="0"/>
            <a:ext cx="7920880" cy="652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981" t="-171" b="55419"/>
          <a:stretch>
            <a:fillRect/>
          </a:stretch>
        </p:blipFill>
        <p:spPr bwMode="auto">
          <a:xfrm>
            <a:off x="0" y="404664"/>
            <a:ext cx="8909543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Объявление, подъезд, ночь(ошибка), подъём, ночью.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 flipH="1">
            <a:off x="683568" y="1484784"/>
            <a:ext cx="936104" cy="360040"/>
          </a:xfrm>
          <a:prstGeom prst="halfFrame">
            <a:avLst>
              <a:gd name="adj1" fmla="val 38905"/>
              <a:gd name="adj2" fmla="val 117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ловина рамки 4"/>
          <p:cNvSpPr/>
          <p:nvPr/>
        </p:nvSpPr>
        <p:spPr>
          <a:xfrm flipH="1">
            <a:off x="4067944" y="1556792"/>
            <a:ext cx="1152128" cy="360040"/>
          </a:xfrm>
          <a:prstGeom prst="halfFrame">
            <a:avLst>
              <a:gd name="adj1" fmla="val 38905"/>
              <a:gd name="adj2" fmla="val 117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оловина рамки 5"/>
          <p:cNvSpPr/>
          <p:nvPr/>
        </p:nvSpPr>
        <p:spPr>
          <a:xfrm flipH="1">
            <a:off x="4644008" y="2276872"/>
            <a:ext cx="1152128" cy="360040"/>
          </a:xfrm>
          <a:prstGeom prst="halfFrame">
            <a:avLst>
              <a:gd name="adj1" fmla="val 38905"/>
              <a:gd name="adj2" fmla="val 117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уга 8"/>
          <p:cNvSpPr/>
          <p:nvPr/>
        </p:nvSpPr>
        <p:spPr>
          <a:xfrm>
            <a:off x="6804248" y="2132856"/>
            <a:ext cx="1080120" cy="914400"/>
          </a:xfrm>
          <a:prstGeom prst="arc">
            <a:avLst>
              <a:gd name="adj1" fmla="val 11507574"/>
              <a:gd name="adj2" fmla="val 214344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315</TotalTime>
  <Words>232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девиз: «вместе не трудно, вместе не тесно, вместе легко и всегда интересно!»</vt:lpstr>
      <vt:lpstr>                         Проверка</vt:lpstr>
      <vt:lpstr>Слайд 3</vt:lpstr>
      <vt:lpstr>Слайд 4</vt:lpstr>
      <vt:lpstr> Цель: повторим правила написания твёрдого и мягкого знака. Слова - помощники</vt:lpstr>
      <vt:lpstr>План урока:</vt:lpstr>
      <vt:lpstr>Слайд 7</vt:lpstr>
      <vt:lpstr>Слайд 8</vt:lpstr>
      <vt:lpstr>Слайд 9</vt:lpstr>
      <vt:lpstr>Проверка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девиз: «Если не лениться, можно многого добиться!»</dc:title>
  <dc:creator>Лиза</dc:creator>
  <cp:lastModifiedBy>Лиза</cp:lastModifiedBy>
  <cp:revision>34</cp:revision>
  <dcterms:created xsi:type="dcterms:W3CDTF">2022-11-02T20:26:25Z</dcterms:created>
  <dcterms:modified xsi:type="dcterms:W3CDTF">2023-04-12T19:36:48Z</dcterms:modified>
</cp:coreProperties>
</file>