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7184-9D33-46B1-A163-7AD56B944A4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139-6344-4D46-A301-080C0AF0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7184-9D33-46B1-A163-7AD56B944A4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139-6344-4D46-A301-080C0AF0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7184-9D33-46B1-A163-7AD56B944A4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139-6344-4D46-A301-080C0AF0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7184-9D33-46B1-A163-7AD56B944A4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139-6344-4D46-A301-080C0AF0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7184-9D33-46B1-A163-7AD56B944A4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139-6344-4D46-A301-080C0AF0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7184-9D33-46B1-A163-7AD56B944A4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139-6344-4D46-A301-080C0AF0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7184-9D33-46B1-A163-7AD56B944A4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139-6344-4D46-A301-080C0AF0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7184-9D33-46B1-A163-7AD56B944A4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139-6344-4D46-A301-080C0AF0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7184-9D33-46B1-A163-7AD56B944A4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139-6344-4D46-A301-080C0AF0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7184-9D33-46B1-A163-7AD56B944A4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139-6344-4D46-A301-080C0AF0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7184-9D33-46B1-A163-7AD56B944A4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139-6344-4D46-A301-080C0AF0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27184-9D33-46B1-A163-7AD56B944A4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FA139-6344-4D46-A301-080C0AF0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НИЕМАВНИ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tx1"/>
                </a:solidFill>
              </a:rPr>
              <a:t>внимание</a:t>
            </a:r>
            <a:endParaRPr lang="ru-RU" sz="8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214625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+mn-lt"/>
              </a:rPr>
              <a:t>«Шифровка»</a:t>
            </a:r>
            <a:r>
              <a:rPr lang="ru-RU" sz="4800" dirty="0" smtClean="0">
                <a:latin typeface="+mn-lt"/>
              </a:rPr>
              <a:t/>
            </a:r>
            <a:br>
              <a:rPr lang="ru-RU" sz="4800" dirty="0" smtClean="0">
                <a:latin typeface="+mn-lt"/>
              </a:rPr>
            </a:br>
            <a:r>
              <a:rPr lang="ru-RU" dirty="0" smtClean="0">
                <a:latin typeface="+mn-lt"/>
              </a:rPr>
              <a:t>4сть вн3м1н34, б5д4т 3 т1л1нт</a:t>
            </a:r>
            <a:endParaRPr lang="ru-RU" sz="48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Инструкция: замените цифры в словах на гласные буквы, где </a:t>
            </a:r>
          </a:p>
          <a:p>
            <a:pPr algn="ctr">
              <a:buNone/>
            </a:pPr>
            <a:r>
              <a:rPr lang="ru-RU" i="1" dirty="0" smtClean="0"/>
              <a:t>1-а, 2-о, 3-и, 4-е, 5-у, 6-ы, 7-я, 8-ю</a:t>
            </a:r>
          </a:p>
          <a:p>
            <a:pPr algn="ctr">
              <a:buNone/>
            </a:pPr>
            <a:endParaRPr lang="ru-RU" i="1" dirty="0" smtClean="0"/>
          </a:p>
          <a:p>
            <a:pPr algn="ctr">
              <a:buNone/>
            </a:pPr>
            <a:r>
              <a:rPr lang="ru-RU" i="1" dirty="0" smtClean="0"/>
              <a:t>«</a:t>
            </a:r>
            <a:r>
              <a:rPr lang="ru-RU" i="1" dirty="0"/>
              <a:t>Есть внимание, будет и талант»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 smtClean="0">
                <a:latin typeface="+mn-lt"/>
              </a:rPr>
              <a:t>      Отличная работа             Не </a:t>
            </a:r>
            <a:r>
              <a:rPr lang="ru-RU" sz="2000" b="1" i="1" dirty="0">
                <a:latin typeface="+mn-lt"/>
              </a:rPr>
              <a:t>очень довольны </a:t>
            </a:r>
            <a:r>
              <a:rPr lang="ru-RU" sz="2000" b="1" i="1" dirty="0" smtClean="0">
                <a:latin typeface="+mn-lt"/>
              </a:rPr>
              <a:t>             Не </a:t>
            </a:r>
            <a:r>
              <a:rPr lang="ru-RU" sz="2000" b="1" i="1" dirty="0">
                <a:latin typeface="+mn-lt"/>
              </a:rPr>
              <a:t>довольны </a:t>
            </a:r>
            <a:r>
              <a:rPr lang="ru-RU" sz="2000" b="1" i="1" dirty="0" smtClean="0">
                <a:latin typeface="+mn-lt"/>
              </a:rPr>
              <a:t/>
            </a:r>
            <a:br>
              <a:rPr lang="ru-RU" sz="2000" b="1" i="1" dirty="0" smtClean="0">
                <a:latin typeface="+mn-lt"/>
              </a:rPr>
            </a:br>
            <a:r>
              <a:rPr lang="ru-RU" sz="2000" b="1" i="1" dirty="0">
                <a:latin typeface="+mn-lt"/>
              </a:rPr>
              <a:t> </a:t>
            </a:r>
            <a:r>
              <a:rPr lang="ru-RU" sz="2000" b="1" i="1" dirty="0" smtClean="0">
                <a:latin typeface="+mn-lt"/>
              </a:rPr>
              <a:t>                                                         своей </a:t>
            </a:r>
            <a:r>
              <a:rPr lang="ru-RU" sz="2000" b="1" i="1" dirty="0">
                <a:latin typeface="+mn-lt"/>
              </a:rPr>
              <a:t>работой </a:t>
            </a:r>
            <a:r>
              <a:rPr lang="ru-RU" sz="2000" b="1" i="1" dirty="0" smtClean="0">
                <a:latin typeface="+mn-lt"/>
              </a:rPr>
              <a:t>                 своей </a:t>
            </a:r>
            <a:r>
              <a:rPr lang="ru-RU" sz="2000" b="1" i="1" dirty="0">
                <a:latin typeface="+mn-lt"/>
              </a:rPr>
              <a:t>работой </a:t>
            </a:r>
          </a:p>
        </p:txBody>
      </p:sp>
      <p:pic>
        <p:nvPicPr>
          <p:cNvPr id="17414" name="Picture 6" descr="C:\Users\Hitman\Desktop\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780928"/>
            <a:ext cx="3672407" cy="2448271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7412" name="Picture 4" descr="C:\Users\Hitman\Desktop\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AF0EE"/>
              </a:clrFrom>
              <a:clrTo>
                <a:srgbClr val="EAF0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492896"/>
            <a:ext cx="3132856" cy="3132856"/>
          </a:xfrm>
          <a:prstGeom prst="rect">
            <a:avLst/>
          </a:prstGeom>
          <a:noFill/>
        </p:spPr>
      </p:pic>
      <p:pic>
        <p:nvPicPr>
          <p:cNvPr id="3" name="Picture 11" descr="C:\Users\Hitman\Desktop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852936"/>
            <a:ext cx="3273092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138</TotalTime>
  <Words>51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НИЕМАВНИ</vt:lpstr>
      <vt:lpstr>«Шифровка» 4сть вн3м1н34, б5д4т 3 т1л1нт</vt:lpstr>
      <vt:lpstr>      Отличная работа             Не очень довольны              Не довольны                                                            своей работой                  своей работой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НИЕМАВНИ</dc:title>
  <dc:creator>Hitman</dc:creator>
  <cp:lastModifiedBy>User</cp:lastModifiedBy>
  <cp:revision>16</cp:revision>
  <dcterms:created xsi:type="dcterms:W3CDTF">2023-03-13T19:27:59Z</dcterms:created>
  <dcterms:modified xsi:type="dcterms:W3CDTF">2023-03-17T08:05:42Z</dcterms:modified>
</cp:coreProperties>
</file>