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6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6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7" d="100"/>
          <a:sy n="77" d="100"/>
        </p:scale>
        <p:origin x="-1062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6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&#1057;&#1086;&#1083;&#1085;&#1077;&#1095;&#1085;&#1072;&#1103;_&#1089;&#1080;&#1089;&#1090;&#1077;&#1084;&#1072;" TargetMode="External"/><Relationship Id="rId2" Type="http://schemas.openxmlformats.org/officeDocument/2006/relationships/hyperlink" Target="http://internetua.com/fotoblog--udivitelnie-snimki-marsa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ommonconstitutionalist.com/tag/space/" TargetMode="External"/><Relationship Id="rId4" Type="http://schemas.openxmlformats.org/officeDocument/2006/relationships/hyperlink" Target="http://www.epochtimes.ru/content/view/15333/5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Dina\Desktop\Солнечная система\the-univers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9" y="874099"/>
            <a:ext cx="9324529" cy="6875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Солнечная система</a:t>
            </a:r>
            <a:endParaRPr lang="ru-RU" sz="8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9028583" y="6720056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AutoShape 2" descr="http://i.space.com/images/i/5922/wS2/PIA10969-1920.jpg?129252795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://i.space.com/images/i/5922/wS2/PIA10969-1920.jpg?1292527954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55576" y="5229200"/>
            <a:ext cx="6696744" cy="9144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Ибрагимова </a:t>
            </a:r>
            <a:r>
              <a:rPr lang="ru-RU" dirty="0" err="1" smtClean="0"/>
              <a:t>Зарема</a:t>
            </a:r>
            <a:r>
              <a:rPr lang="ru-RU" dirty="0" smtClean="0"/>
              <a:t> </a:t>
            </a:r>
            <a:r>
              <a:rPr lang="ru-RU" dirty="0" err="1" smtClean="0"/>
              <a:t>Газимагомедовна</a:t>
            </a:r>
            <a:endParaRPr lang="ru-RU" dirty="0" smtClean="0"/>
          </a:p>
          <a:p>
            <a:pPr algn="ctr"/>
            <a:r>
              <a:rPr lang="ru-RU" dirty="0" smtClean="0"/>
              <a:t>МБДОУ детский сад №8 «</a:t>
            </a:r>
            <a:r>
              <a:rPr lang="ru-RU" dirty="0" err="1" smtClean="0"/>
              <a:t>Зоряночка</a:t>
            </a:r>
            <a:r>
              <a:rPr lang="ru-RU" dirty="0" smtClean="0"/>
              <a:t>»</a:t>
            </a:r>
          </a:p>
          <a:p>
            <a:pPr algn="ctr"/>
            <a:r>
              <a:rPr lang="ru-RU" dirty="0" err="1" smtClean="0"/>
              <a:t>г.Ессентуки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7732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Dina\Desktop\Солнечная система\Oblik_Luni_formirovali_kometi_a_ne_asteroid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13557"/>
            <a:ext cx="7632848" cy="6144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На Луне нет воздуха и воды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5256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Dina\Desktop\Солнечная система\45752217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76256" cy="6876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3" y="0"/>
            <a:ext cx="2897979" cy="6858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Марс – красная планета, также похожа на Землю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0773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Dina\Desktop\Солнечная система\mars_0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На Марсе есть воздух, но дышать им нельзя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9845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Dina\Desktop\Солнечная система\Mars-i-mjeseci-Phobos-i-Deimo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387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Вокруг Марса кружатся две луны –</a:t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</a:rPr>
              <a:t> Фобос и </a:t>
            </a:r>
            <a:r>
              <a:rPr lang="ru-RU" sz="3200" dirty="0" err="1" smtClean="0">
                <a:solidFill>
                  <a:schemeClr val="bg1"/>
                </a:solidFill>
              </a:rPr>
              <a:t>Деймос</a:t>
            </a:r>
            <a:r>
              <a:rPr lang="ru-RU" sz="3200" dirty="0" smtClean="0">
                <a:solidFill>
                  <a:schemeClr val="bg1"/>
                </a:solidFill>
              </a:rPr>
              <a:t> («Страх» и «Ужас»)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2291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Dina\Desktop\Солнечная система\jupiter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308304" cy="6885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57392" y="146"/>
            <a:ext cx="2386608" cy="6857853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Юпитер – самая большая планета в Солнечной системе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1735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Dina\Desktop\Солнечная система\Юпитер-и-земля-в-сравнении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174" y="7284"/>
            <a:ext cx="7982826" cy="6850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Юпитер по сравнению с Землей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31515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Dina\Desktop\Солнечная система\63683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Сатурн – планета с кольцами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9262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Dina\Desktop\Солнечная система\0004-004-Voda-v-Zeml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1571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Кольца Сатурна – это частички льда, камни и пыль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747516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Dina\Desktop\Солнечная система\uranus_3d_space_screensaver-15959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11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Уран – ледяной гигант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8214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Dina\Desktop\Солнечная система\нептун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Нептун – самая ветреная планета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701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5000"/>
            <a:ext cx="91440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Планеты вращаются вокруг Солнца</a:t>
            </a: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4" name="Picture 2" descr="C:\Users\Dina\Desktop\Солнечная система\solarsystem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2650"/>
            <a:ext cx="9144001" cy="573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00359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C:\Users\Dina\Desktop\Солнечная система\71433_(www.GdeFon.com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73208" cy="573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698557"/>
            <a:ext cx="8856984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Солнечная система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0484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Литература и фотографии: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http://internetua.com/fotoblog--</a:t>
            </a:r>
            <a:r>
              <a:rPr lang="en-US" dirty="0" smtClean="0">
                <a:hlinkClick r:id="rId2"/>
              </a:rPr>
              <a:t>udivitelnie-snimki-marsa</a:t>
            </a:r>
            <a:endParaRPr lang="ru-RU" dirty="0" smtClean="0"/>
          </a:p>
          <a:p>
            <a:r>
              <a:rPr lang="en-US" dirty="0">
                <a:hlinkClick r:id="rId3"/>
              </a:rPr>
              <a:t>http://ru.wikipedia.org/wiki/</a:t>
            </a:r>
            <a:r>
              <a:rPr lang="ru-RU" dirty="0" err="1" smtClean="0">
                <a:hlinkClick r:id="rId3"/>
              </a:rPr>
              <a:t>Солнечная_система</a:t>
            </a:r>
            <a:endParaRPr lang="ru-RU" dirty="0" smtClean="0"/>
          </a:p>
          <a:p>
            <a:r>
              <a:rPr lang="en-US" dirty="0">
                <a:hlinkClick r:id="rId4"/>
              </a:rPr>
              <a:t>http://www.epochtimes.ru/content/view/15333/5</a:t>
            </a:r>
            <a:r>
              <a:rPr lang="en-US" dirty="0" smtClean="0">
                <a:hlinkClick r:id="rId4"/>
              </a:rPr>
              <a:t>/</a:t>
            </a:r>
            <a:endParaRPr lang="ru-RU" dirty="0" smtClean="0"/>
          </a:p>
          <a:p>
            <a:r>
              <a:rPr lang="en-US" dirty="0">
                <a:hlinkClick r:id="rId5"/>
              </a:rPr>
              <a:t>http://commonconstitutionalist.com/tag/space</a:t>
            </a:r>
            <a:r>
              <a:rPr lang="en-US" dirty="0" smtClean="0">
                <a:hlinkClick r:id="rId5"/>
              </a:rPr>
              <a:t>/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6780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Солнце</a:t>
            </a:r>
            <a:r>
              <a:rPr lang="ru-RU" sz="4000" i="1" dirty="0" smtClean="0">
                <a:solidFill>
                  <a:schemeClr val="bg1"/>
                </a:solidFill>
              </a:rPr>
              <a:t> – </a:t>
            </a:r>
            <a:r>
              <a:rPr lang="ru-RU" sz="4000" dirty="0" smtClean="0">
                <a:solidFill>
                  <a:schemeClr val="bg1"/>
                </a:solidFill>
              </a:rPr>
              <a:t>звезда Солнечной системы</a:t>
            </a:r>
            <a:endParaRPr lang="ru-RU" sz="4000" i="1" dirty="0">
              <a:solidFill>
                <a:schemeClr val="bg1"/>
              </a:solidFill>
            </a:endParaRPr>
          </a:p>
        </p:txBody>
      </p:sp>
      <p:pic>
        <p:nvPicPr>
          <p:cNvPr id="4" name="Picture 2" descr="C:\Users\Dina\Desktop\Солнечная система\eit_20011020_0119_304-0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556792"/>
            <a:ext cx="5112568" cy="5112568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9378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ina\Desktop\Солнечная система\4421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72200" y="274638"/>
            <a:ext cx="2664296" cy="6250706"/>
          </a:xfrm>
        </p:spPr>
        <p:txBody>
          <a:bodyPr/>
          <a:lstStyle/>
          <a:p>
            <a:r>
              <a:rPr lang="ru-RU" sz="3600" dirty="0" smtClean="0">
                <a:solidFill>
                  <a:schemeClr val="bg1"/>
                </a:solidFill>
              </a:rPr>
              <a:t>Меркурий – самая близкая к Солнцу планета и самая быстрая из них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121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На Меркурии нет воздуха, а поверхность усеяна кратерами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3074" name="Picture 2" descr="C:\Users\Dina\Desktop\Солнечная система\208698main_merc_horizon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089" y="1600200"/>
            <a:ext cx="5018191" cy="505770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771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Dina\Desktop\Солнечная система\03a0e_big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56" y="836712"/>
            <a:ext cx="8460432" cy="635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24" y="11266"/>
            <a:ext cx="9124675" cy="161753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Венера</a:t>
            </a:r>
            <a:r>
              <a:rPr lang="ru-RU" dirty="0" smtClean="0">
                <a:solidFill>
                  <a:schemeClr val="bg1"/>
                </a:solidFill>
              </a:rPr>
              <a:t> – </a:t>
            </a:r>
            <a:r>
              <a:rPr lang="ru-RU" sz="3600" dirty="0" smtClean="0">
                <a:solidFill>
                  <a:schemeClr val="bg1"/>
                </a:solidFill>
              </a:rPr>
              <a:t>эту планету называют сестрой Земли, но жить на ней нельзя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05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Dina\Desktop\Солнечная система\01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9139944" cy="609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7281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Воздух Венеры непригоден для дыхания, а поверхность покрыта вулканами 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090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Dina\Desktop\Солнечная система\Earth_from_Space-1024x1024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5547" y="1844824"/>
            <a:ext cx="3250704" cy="352839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Земля – планета, на которой мы живем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366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Dina\Desktop\Солнечная система\oboik.ru_4358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162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4149080"/>
            <a:ext cx="5508104" cy="2706332"/>
          </a:xfrm>
          <a:solidFill>
            <a:schemeClr val="tx1"/>
          </a:solidFill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Луна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вращается вокруг Земли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0135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</TotalTime>
  <Words>167</Words>
  <Application>Microsoft Office PowerPoint</Application>
  <PresentationFormat>Экран (4:3)</PresentationFormat>
  <Paragraphs>29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Солнечная система</vt:lpstr>
      <vt:lpstr>Планеты вращаются вокруг Солнца</vt:lpstr>
      <vt:lpstr>Солнце – звезда Солнечной системы</vt:lpstr>
      <vt:lpstr>Меркурий – самая близкая к Солнцу планета и самая быстрая из них  </vt:lpstr>
      <vt:lpstr>На Меркурии нет воздуха, а поверхность усеяна кратерами</vt:lpstr>
      <vt:lpstr>Венера – эту планету называют сестрой Земли, но жить на ней нельзя </vt:lpstr>
      <vt:lpstr>Воздух Венеры непригоден для дыхания, а поверхность покрыта вулканами </vt:lpstr>
      <vt:lpstr>Земля – планета, на которой мы живем</vt:lpstr>
      <vt:lpstr>Луна вращается вокруг Земли</vt:lpstr>
      <vt:lpstr>На Луне нет воздуха и воды</vt:lpstr>
      <vt:lpstr>Марс – красная планета, также похожа на Землю</vt:lpstr>
      <vt:lpstr>На Марсе есть воздух, но дышать им нельзя</vt:lpstr>
      <vt:lpstr>Вокруг Марса кружатся две луны –  Фобос и Деймос («Страх» и «Ужас»)</vt:lpstr>
      <vt:lpstr>Юпитер – самая большая планета в Солнечной системе</vt:lpstr>
      <vt:lpstr>Юпитер по сравнению с Землей</vt:lpstr>
      <vt:lpstr>Сатурн – планета с кольцами </vt:lpstr>
      <vt:lpstr>Кольца Сатурна – это частички льда, камни и пыль</vt:lpstr>
      <vt:lpstr>Уран – ледяной гигант</vt:lpstr>
      <vt:lpstr>Нептун – самая ветреная планета</vt:lpstr>
      <vt:lpstr>Солнечная система</vt:lpstr>
      <vt:lpstr>Литература и фотографии: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Солнечная система</dc:title>
  <dc:creator>Dina</dc:creator>
  <cp:lastModifiedBy>User</cp:lastModifiedBy>
  <cp:revision>23</cp:revision>
  <dcterms:created xsi:type="dcterms:W3CDTF">2013-10-22T05:46:00Z</dcterms:created>
  <dcterms:modified xsi:type="dcterms:W3CDTF">2023-04-14T19:12:20Z</dcterms:modified>
</cp:coreProperties>
</file>