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64" r:id="rId5"/>
    <p:sldId id="262" r:id="rId6"/>
    <p:sldId id="265" r:id="rId7"/>
    <p:sldId id="260" r:id="rId8"/>
    <p:sldId id="269" r:id="rId9"/>
    <p:sldId id="259" r:id="rId10"/>
    <p:sldId id="267" r:id="rId11"/>
    <p:sldId id="270" r:id="rId12"/>
    <p:sldId id="275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A2A4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51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A48DB-97CD-4709-84BA-8AF2E51453F2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A2ABE-4C46-40C7-9CC5-8C9C0B45A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785794"/>
            <a:ext cx="4286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  <a:cs typeface="Arial" pitchFamily="34" charset="0"/>
              </a:rPr>
              <a:t>Безопасность при любой погоде</a:t>
            </a:r>
            <a:endParaRPr lang="ru-RU" sz="32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7169" name="Picture 1" descr="C:\Documents and Settings\Admin\Рабочий стол\зимние фоны\0_3107_88b48143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3857652" cy="2875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0" name="Picture 2" descr="C:\Documents and Settings\Admin\Рабочий стол\зимние фоны\21066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266788"/>
            <a:ext cx="4286280" cy="31261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1" name="Picture 3" descr="C:\Documents and Settings\Admin\Рабочий стол\зимние фоны\86578_norm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2714620"/>
            <a:ext cx="3529970" cy="36433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C:\Documents and Settings\Admin\Рабочий стол\зимние фоны\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071942"/>
            <a:ext cx="2786082" cy="22288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3558" name="Picture 6" descr="C:\Documents and Settings\Admin\Рабочий стол\зимние фоны\7eae8ced11d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2777">
            <a:off x="6146813" y="3606842"/>
            <a:ext cx="2180952" cy="28696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28662" y="214290"/>
            <a:ext cx="77153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сли </a:t>
            </a:r>
            <a:r>
              <a:rPr lang="ru-RU" sz="2400" b="1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вы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промокнете: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идите домой (в тепло)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переоденьтесь в сухую одежду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согрейте ноги в горячей воде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выпейте горячий чай с медом или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малиной</a:t>
            </a:r>
            <a:endParaRPr kumimoji="0" lang="ru-RU" sz="2400" b="1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Documents and Settings\Admin\Рабочий стол\зимние фоны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86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2828836"/>
            <a:ext cx="7143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слабость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головокружение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 шум в ушах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судороги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тошнота, рвота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928670"/>
            <a:ext cx="4929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Arial" pitchFamily="34" charset="0"/>
                <a:ea typeface="Times New Roman" pitchFamily="18" charset="0"/>
              </a:rPr>
              <a:t>Признаки теплового удара:</a:t>
            </a:r>
            <a:endParaRPr lang="ru-RU" sz="3200" b="1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Documents and Settings\Admin\Рабочий стол\зимние фоны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376"/>
            <a:ext cx="9144000" cy="68086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47864" y="332656"/>
            <a:ext cx="4929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Первая помощь при тепловом  ударе:</a:t>
            </a:r>
            <a:endParaRPr lang="ru-RU" sz="3200" b="1" dirty="0" smtClean="0">
              <a:latin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71472" y="2428868"/>
            <a:ext cx="792961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Перенести пострадавшего в прохладное место, в тень, уложить на спину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Расстегнуть одежду или снять её, ослабить пояс;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Тело обтереть полотенцем, смоченным холодной водой;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Если человек в сознании, ему надо давать обильное питьё (чай или слегка подсоленную воду);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- Если у пострадавшего открылась рвота, ему необходимо повернуть голову на бок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При  потере сознания поднести к носу нашатырный спирт;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Вызвать врача.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Documents and Settings\Admin\Рабочий стол\зимние фоны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86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2828836"/>
            <a:ext cx="71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b="1" dirty="0" smtClean="0">
                <a:latin typeface="Arial" pitchFamily="34" charset="0"/>
                <a:ea typeface="Times New Roman" pitchFamily="18" charset="0"/>
              </a:rPr>
              <a:t>не надо гулять без головного убора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b="1" dirty="0" smtClean="0">
                <a:latin typeface="Arial" pitchFamily="34" charset="0"/>
                <a:ea typeface="Times New Roman" pitchFamily="18" charset="0"/>
              </a:rPr>
              <a:t>с 11 до 15 часов находиться в тени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b="1" u="sng" dirty="0" smtClean="0">
                <a:latin typeface="Arial" pitchFamily="34" charset="0"/>
                <a:ea typeface="Times New Roman" pitchFamily="18" charset="0"/>
              </a:rPr>
              <a:t>нельзя долго загорать</a:t>
            </a:r>
            <a:r>
              <a:rPr lang="ru-RU" sz="2800" b="1" dirty="0" smtClean="0">
                <a:latin typeface="Arial" pitchFamily="34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86116" y="928670"/>
            <a:ext cx="4929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Arial" pitchFamily="34" charset="0"/>
                <a:ea typeface="Times New Roman" pitchFamily="18" charset="0"/>
              </a:rPr>
              <a:t>Если солнечно и жарко:</a:t>
            </a:r>
            <a:endParaRPr lang="ru-RU" sz="3200" b="1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зимние фоны\63962004_nahodki1154324752_i_3154_full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20" y="277394"/>
            <a:ext cx="8501122" cy="63663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шаблоны для презентации\зимние фоны\нопро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969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766050"/>
            <a:ext cx="72866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ОБМОРОЖЕНИЕ</a:t>
            </a:r>
            <a:endParaRPr lang="ru-RU" sz="4400" b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  общее           местное</a:t>
            </a:r>
            <a:endParaRPr lang="ru-RU" sz="4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3376463">
            <a:off x="5334454" y="1986371"/>
            <a:ext cx="1338046" cy="3158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7415993">
            <a:off x="2547343" y="1986896"/>
            <a:ext cx="1338046" cy="3158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шаблоны для презентации\зимние фоны\5гуегн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642919"/>
            <a:ext cx="7072362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Если у человека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общее обморожение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(т.е. он весь замерз), то у него наблюдается: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2143116"/>
            <a:ext cx="52149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озноб (трясет)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очень холодная кожа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бледное лицо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сонливость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нарушение координации движений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шаблоны для презентации\зимние фоны\5гуегн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571604" y="457200"/>
            <a:ext cx="5143536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71472" y="857232"/>
            <a:ext cx="792961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Если у человека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местное обморожение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(т.е. у него обморожена какая-то часть тела), то на месте обморожения: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2428868"/>
            <a:ext cx="51435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 кожа сначала бледнеет</a:t>
            </a:r>
            <a:endParaRPr lang="ru-RU" sz="2000" b="1" dirty="0" smtClean="0">
              <a:latin typeface="Arial" pitchFamily="34" charset="0"/>
            </a:endParaRPr>
          </a:p>
          <a:p>
            <a:pPr lvl="0" indent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 становится нечувствительной</a:t>
            </a:r>
            <a:endParaRPr lang="ru-RU" sz="2000" b="1" dirty="0" smtClean="0">
              <a:latin typeface="Arial" pitchFamily="34" charset="0"/>
            </a:endParaRPr>
          </a:p>
          <a:p>
            <a:pPr lvl="0" indent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 затем припухает </a:t>
            </a:r>
            <a:endParaRPr lang="ru-RU" sz="2000" b="1" dirty="0" smtClean="0">
              <a:latin typeface="Arial" pitchFamily="34" charset="0"/>
            </a:endParaRPr>
          </a:p>
          <a:p>
            <a:pPr lvl="0" indent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 краснеет</a:t>
            </a:r>
            <a:endParaRPr lang="ru-RU" sz="2000" b="1" dirty="0" smtClean="0">
              <a:latin typeface="Arial" pitchFamily="34" charset="0"/>
            </a:endParaRPr>
          </a:p>
          <a:p>
            <a:pPr lvl="0" indent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 на ней появляются волдыри</a:t>
            </a:r>
            <a:endParaRPr lang="ru-RU" sz="2000" b="1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зимние фоны\normal_WCHH_5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500042"/>
            <a:ext cx="6786610" cy="967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 Black" pitchFamily="34" charset="0"/>
              </a:rPr>
              <a:t>«ПЕРВАЯ ПОМОЩЬ ПРИ МЕСТНОМ ОБМОРОЖЕНИИ»</a:t>
            </a:r>
          </a:p>
        </p:txBody>
      </p:sp>
      <p:pic>
        <p:nvPicPr>
          <p:cNvPr id="7" name="Рисунок 6" descr="28911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84784"/>
            <a:ext cx="9144000" cy="5742195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Documents and Settings\Admin\Рабочий стол\зимние фоны\normal_WCHH_5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214414" y="1428736"/>
            <a:ext cx="7000924" cy="4000528"/>
          </a:xfrm>
          <a:prstGeom prst="roundRect">
            <a:avLst/>
          </a:prstGeom>
          <a:solidFill>
            <a:srgbClr val="A2A4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928802"/>
            <a:ext cx="67151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 Black" pitchFamily="34" charset="0"/>
                <a:ea typeface="Times New Roman" pitchFamily="18" charset="0"/>
              </a:rPr>
              <a:t>Полезно  в сильный мороз:</a:t>
            </a:r>
            <a:endParaRPr lang="ru-RU" sz="2800" dirty="0" smtClean="0">
              <a:latin typeface="Arial Black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dirty="0" smtClean="0">
                <a:latin typeface="Arial Black" pitchFamily="34" charset="0"/>
                <a:ea typeface="Times New Roman" pitchFamily="18" charset="0"/>
              </a:rPr>
              <a:t> хорошо кушать</a:t>
            </a:r>
            <a:endParaRPr lang="ru-RU" sz="2800" dirty="0" smtClean="0">
              <a:latin typeface="Arial Black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dirty="0" smtClean="0">
                <a:latin typeface="Arial Black" pitchFamily="34" charset="0"/>
                <a:ea typeface="Times New Roman" pitchFamily="18" charset="0"/>
              </a:rPr>
              <a:t> меньше находиться на улице</a:t>
            </a:r>
            <a:endParaRPr lang="ru-RU" sz="2800" dirty="0" smtClean="0">
              <a:latin typeface="Arial Black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dirty="0" smtClean="0">
                <a:latin typeface="Arial Black" pitchFamily="34" charset="0"/>
                <a:ea typeface="Times New Roman" pitchFamily="18" charset="0"/>
              </a:rPr>
              <a:t> </a:t>
            </a:r>
            <a:r>
              <a:rPr lang="ru-RU" sz="2800" u="sng" dirty="0" smtClean="0">
                <a:latin typeface="Arial Black" pitchFamily="34" charset="0"/>
                <a:ea typeface="Times New Roman" pitchFamily="18" charset="0"/>
              </a:rPr>
              <a:t>тепло одеваться</a:t>
            </a:r>
            <a:endParaRPr lang="ru-RU" sz="2800" u="sng" dirty="0" smtClean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Admin\Рабочий стол\зимние фоны\299678bfbf9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89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картинки\6f4922f45568161a8cdf4ad2299f6d23autor_id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83568" y="260648"/>
            <a:ext cx="7560840" cy="63272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252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62</cp:revision>
  <dcterms:created xsi:type="dcterms:W3CDTF">2010-12-12T19:04:52Z</dcterms:created>
  <dcterms:modified xsi:type="dcterms:W3CDTF">2021-12-20T05:37:05Z</dcterms:modified>
</cp:coreProperties>
</file>