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2050" y="-171400"/>
            <a:ext cx="9434569" cy="702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420888"/>
            <a:ext cx="7653536" cy="1143000"/>
          </a:xfrm>
        </p:spPr>
        <p:txBody>
          <a:bodyPr>
            <a:noAutofit/>
          </a:bodyPr>
          <a:lstStyle/>
          <a:p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Олимпиады и конкурсы </a:t>
            </a:r>
            <a:br>
              <a:rPr lang="ru-RU" sz="4800" dirty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проектов для младших </a:t>
            </a:r>
            <a:br>
              <a:rPr lang="ru-RU" sz="4800" dirty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школьников</a:t>
            </a:r>
          </a:p>
        </p:txBody>
      </p:sp>
    </p:spTree>
    <p:extLst>
      <p:ext uri="{BB962C8B-B14F-4D97-AF65-F5344CB8AC3E}">
        <p14:creationId xmlns:p14="http://schemas.microsoft.com/office/powerpoint/2010/main" val="35868151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  <a:solidFill>
            <a:schemeClr val="bg2">
              <a:lumMod val="90000"/>
            </a:schemeClr>
          </a:solidFill>
        </p:spPr>
        <p:txBody>
          <a:bodyPr>
            <a:no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Бельчонок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1844824"/>
            <a:ext cx="5868144" cy="267765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Возрастные рамки: 2 - 11 класс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Олимпиада проводится по предметам: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математика, информатика, физика, химия,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биология, обществознание и потому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является универсальной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В ней принимают участие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младшие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школьники по предметам математика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информатика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5661248"/>
            <a:ext cx="6135013" cy="58477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>
            <a:spAutoFit/>
          </a:bodyPr>
          <a:lstStyle/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https://dovuz.sfu-kras.ru/belchonok/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4769" y="1704822"/>
            <a:ext cx="3131840" cy="3131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84593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  <a:solidFill>
            <a:schemeClr val="bg2">
              <a:lumMod val="90000"/>
            </a:schemeClr>
          </a:solidFill>
        </p:spPr>
        <p:txBody>
          <a:bodyPr>
            <a:no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Олимпиада по окружающему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миру и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экологии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562" y="1700808"/>
            <a:ext cx="5868144" cy="267765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Возрастные рамки: 1-9 класс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 время прохождения олимпиады ребенку предстоит: искать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взаимосвязи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между предметами и явлениями, сопоставлять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объекты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 заданным признакам, 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также тренировать  концентрацию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внимания и наблюдательность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5661248"/>
            <a:ext cx="6340197" cy="58477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>
            <a:spAutoFit/>
          </a:bodyPr>
          <a:lstStyle/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https://olympiads.uchi.ru/olymp/zenv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176" b="28220" l="6480" r="1576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19" t="4545" r="83076" b="69149"/>
          <a:stretch/>
        </p:blipFill>
        <p:spPr bwMode="auto">
          <a:xfrm>
            <a:off x="6539993" y="2011802"/>
            <a:ext cx="1885834" cy="2137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034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  <a:solidFill>
            <a:schemeClr val="bg2">
              <a:lumMod val="90000"/>
            </a:schemeClr>
          </a:solidFill>
        </p:spPr>
        <p:txBody>
          <a:bodyPr>
            <a:no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Международная олимпиада по основам наук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1484784"/>
            <a:ext cx="6012160" cy="341632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Возрастные рамки: 1- 4 класс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Олимпиада предназначена для выявления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развития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творческих и интеллектуальных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способностей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учащихся.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Проводится по предметам: русский язык,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литературное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чтение, окружающий мир,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математика, музыка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изобразительное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искусство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технология, информатика (кроме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класса), английский язык (кроме 1 класса)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4233" y="1854197"/>
            <a:ext cx="3047411" cy="2677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843808" y="5544234"/>
            <a:ext cx="3886000" cy="58477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>
            <a:spAutoFit/>
          </a:bodyPr>
          <a:lstStyle/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https://urfodu.ru/ru/ru/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85529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  <a:solidFill>
            <a:schemeClr val="bg2">
              <a:lumMod val="90000"/>
            </a:schemeClr>
          </a:solidFill>
        </p:spPr>
        <p:txBody>
          <a:bodyPr>
            <a:no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Русский медвежонок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1484784"/>
            <a:ext cx="5868144" cy="378565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Возрастные рамки: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1-11 класс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Проводится в игровом формате. Участникам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предлагается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выбрать в каждом из заданий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выбрать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один из пяти предложенных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вариантов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Игра проводится прямо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школах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не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требует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 учителя особых усилий, а задания веселы,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занимательны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в большинстве доступны не только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"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одаренным", но и самым обычным детям. (Русский язык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04945" y="5777764"/>
            <a:ext cx="8249951" cy="58477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>
            <a:spAutoFit/>
          </a:bodyPr>
          <a:lstStyle/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http://www.xn--b1adccfhhghoqlbqpa6a.xn--p1ai/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629899"/>
            <a:ext cx="2774637" cy="3495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0759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  <a:solidFill>
            <a:schemeClr val="bg2">
              <a:lumMod val="90000"/>
            </a:schemeClr>
          </a:solidFill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Кенгуру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741" y="1975847"/>
            <a:ext cx="5796136" cy="230832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Возрастные рамки: 2 - 4 класс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Вне зависимости от уровня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подготовки, каждый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желающий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может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принять участие 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конкурсе-игре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“Кенгуру”.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Участники награждаются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сертификатами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указанием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занятого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места. (Математика)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969809" y="5335890"/>
            <a:ext cx="3501280" cy="58477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>
            <a:spAutoFit/>
          </a:bodyPr>
          <a:lstStyle/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https://mathkang.ru/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3" t="6373" r="12674" b="14804"/>
          <a:stretch/>
        </p:blipFill>
        <p:spPr bwMode="auto">
          <a:xfrm>
            <a:off x="6012160" y="1772816"/>
            <a:ext cx="2891996" cy="2971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42750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  <a:solidFill>
            <a:schemeClr val="bg2">
              <a:lumMod val="90000"/>
            </a:schemeClr>
          </a:solidFill>
        </p:spPr>
        <p:txBody>
          <a:bodyPr>
            <a:no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Международный игровой конкурс «Золотое руно»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1700808"/>
            <a:ext cx="5868144" cy="230832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Возрастные рамки: 1-11 класс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Международный игровой конкурс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истории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мировой и художественной культуры, который ежегодно проводится на определенные темы, определяемые организаторами конкурса.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934072" y="5485376"/>
            <a:ext cx="3089307" cy="58477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>
            <a:spAutoFit/>
          </a:bodyPr>
          <a:lstStyle/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http://runodog.ru/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564147"/>
            <a:ext cx="3166650" cy="2581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25606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  <a:solidFill>
            <a:schemeClr val="bg2">
              <a:lumMod val="90000"/>
            </a:schemeClr>
          </a:solidFill>
        </p:spPr>
        <p:txBody>
          <a:bodyPr>
            <a:no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Кит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1484784"/>
            <a:ext cx="5868144" cy="341632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Возрастные рамки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1-11 класс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«Кит» — самый популярный конкурс в России по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информатике среди школьников. 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каждом из 30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заданий предлагается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5 вариантов ответа,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 который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необходимо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выделить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единственный верный. 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выполнение тестовых  заданий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отводится один час.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(Информатика)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71800" y="5777763"/>
            <a:ext cx="3637534" cy="58477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>
            <a:spAutoFit/>
          </a:bodyPr>
          <a:lstStyle/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https://konkurskit.ru/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571096"/>
            <a:ext cx="3096766" cy="3096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53817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  <a:solidFill>
            <a:schemeClr val="bg2">
              <a:lumMod val="90000"/>
            </a:schemeClr>
          </a:solidFill>
        </p:spPr>
        <p:txBody>
          <a:bodyPr>
            <a:no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«Ломоносов»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2682444"/>
            <a:ext cx="5868144" cy="120032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Возрастные рамки: 1 - 11 класс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Престижная олимпиада для школьников, которая проводится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МГУ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им. Ломоносова.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771800" y="5777763"/>
            <a:ext cx="3717684" cy="58477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>
            <a:spAutoFit/>
          </a:bodyPr>
          <a:lstStyle/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https://olymp.msu.ru/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8674" y="1709720"/>
            <a:ext cx="2963788" cy="314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7539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  <a:solidFill>
            <a:schemeClr val="bg2">
              <a:lumMod val="90000"/>
            </a:schemeClr>
          </a:solidFill>
        </p:spPr>
        <p:txBody>
          <a:bodyPr>
            <a:no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Весенний олимп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-7849" y="2132856"/>
            <a:ext cx="5868144" cy="156966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Возрастные рамки: 1- 6 класс;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Весенний Олимп – это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личное соревнование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 решению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олимпиадных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нестандартных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математических задач.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5778181"/>
            <a:ext cx="5484194" cy="58477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>
            <a:spAutoFit/>
          </a:bodyPr>
          <a:lstStyle/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https://olimpiada.ru/activity/276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4348" y="1772816"/>
            <a:ext cx="3269652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29042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  <a:solidFill>
            <a:schemeClr val="bg2">
              <a:lumMod val="90000"/>
            </a:schemeClr>
          </a:solidFill>
        </p:spPr>
        <p:txBody>
          <a:bodyPr>
            <a:no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Международная интерактивная олимпиада «Рыжий кот»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1988840"/>
            <a:ext cx="5868144" cy="230832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Возрастные рамки: 1-11 класс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Образовательный портал «Рыжий Кот» - это площадка, где собраны творческие конкурсы и олимпиады для детей любого возраста и круга интересов. Все мероприятия проходят дистанционно.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5949279"/>
            <a:ext cx="8005525" cy="58477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>
            <a:spAutoFit/>
          </a:bodyPr>
          <a:lstStyle/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https://ginger-cat.ru/ob-obrazovatelnom-portale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6448" y="2348880"/>
            <a:ext cx="3287831" cy="1222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5800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448</Words>
  <Application>Microsoft Office PowerPoint</Application>
  <PresentationFormat>Экран (4:3)</PresentationFormat>
  <Paragraphs>46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Олимпиады и конкурсы  проектов для младших  школьников</vt:lpstr>
      <vt:lpstr>Международная олимпиада по основам наук</vt:lpstr>
      <vt:lpstr>Русский медвежонок</vt:lpstr>
      <vt:lpstr> Кенгуру </vt:lpstr>
      <vt:lpstr>Международный игровой конкурс «Золотое руно»</vt:lpstr>
      <vt:lpstr>Кит </vt:lpstr>
      <vt:lpstr> «Ломоносов»</vt:lpstr>
      <vt:lpstr>Весенний олимп </vt:lpstr>
      <vt:lpstr>Международная интерактивная олимпиада «Рыжий кот»</vt:lpstr>
      <vt:lpstr> Бельчонок</vt:lpstr>
      <vt:lpstr>Олимпиада по окружающему миру и экологии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Олимпиады и конкурсы  проектов для младших  школьников</dc:title>
  <dc:creator>hp</dc:creator>
  <cp:lastModifiedBy>hp</cp:lastModifiedBy>
  <cp:revision>6</cp:revision>
  <dcterms:created xsi:type="dcterms:W3CDTF">2023-04-05T17:16:32Z</dcterms:created>
  <dcterms:modified xsi:type="dcterms:W3CDTF">2023-04-05T18:16:55Z</dcterms:modified>
</cp:coreProperties>
</file>