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33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10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3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03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243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03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12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882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95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6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24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r="-2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5BDE4-FE43-45A9-A6DA-FA1C78685D14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17D8-91C9-49FA-9A97-8A8D1CA96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05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9252" y="2140002"/>
            <a:ext cx="9144000" cy="2387600"/>
          </a:xfrm>
        </p:spPr>
        <p:txBody>
          <a:bodyPr anchor="ctr">
            <a:normAutofit/>
          </a:bodyPr>
          <a:lstStyle/>
          <a:p>
            <a:r>
              <a:rPr lang="ru-RU" sz="9600" b="1" dirty="0" smtClean="0"/>
              <a:t>Добрый день!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869568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Подведём итоги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09019"/>
            <a:ext cx="10515600" cy="4067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1. Какое открытие вы сделали для себя на уроке?</a:t>
            </a:r>
          </a:p>
          <a:p>
            <a:pPr marL="0" indent="0">
              <a:buNone/>
            </a:pPr>
            <a:r>
              <a:rPr lang="ru-RU" sz="3600" dirty="0" smtClean="0"/>
              <a:t>2. С чем было трудно справиться на уроке?</a:t>
            </a:r>
          </a:p>
          <a:p>
            <a:pPr marL="0" indent="0">
              <a:buNone/>
            </a:pPr>
            <a:r>
              <a:rPr lang="ru-RU" sz="3600" dirty="0" smtClean="0"/>
              <a:t>3. Чему вы научились на уроке? </a:t>
            </a:r>
          </a:p>
          <a:p>
            <a:pPr marL="0" indent="0">
              <a:buNone/>
            </a:pPr>
            <a:r>
              <a:rPr lang="ru-RU" sz="3600" dirty="0" smtClean="0"/>
              <a:t>4. О чём хотите рассказать родителям?</a:t>
            </a:r>
          </a:p>
        </p:txBody>
      </p:sp>
    </p:spTree>
    <p:extLst>
      <p:ext uri="{BB962C8B-B14F-4D97-AF65-F5344CB8AC3E}">
        <p14:creationId xmlns:p14="http://schemas.microsoft.com/office/powerpoint/2010/main" val="31900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5471"/>
            <a:ext cx="10515600" cy="14600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Тридцатое сентября</a:t>
            </a:r>
            <a:br>
              <a:rPr lang="ru-RU" b="1" dirty="0" smtClean="0"/>
            </a:br>
            <a:r>
              <a:rPr lang="ru-RU" b="1" dirty="0"/>
              <a:t>К</a:t>
            </a:r>
            <a:r>
              <a:rPr lang="ru-RU" b="1" dirty="0" smtClean="0"/>
              <a:t>лассная работа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566" y="2079522"/>
            <a:ext cx="11686868" cy="4424516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Буквы ч и н</a:t>
            </a:r>
          </a:p>
          <a:p>
            <a:pPr marL="0" indent="0">
              <a:buNone/>
            </a:pPr>
            <a:r>
              <a:rPr lang="ru-RU" sz="3600" dirty="0" smtClean="0"/>
              <a:t>Рядом на диванчике </a:t>
            </a:r>
          </a:p>
          <a:p>
            <a:pPr marL="0" indent="0">
              <a:buNone/>
            </a:pPr>
            <a:r>
              <a:rPr lang="ru-RU" sz="3600" dirty="0" smtClean="0"/>
              <a:t>Сочники, пончики едят, </a:t>
            </a:r>
          </a:p>
          <a:p>
            <a:pPr marL="0" indent="0">
              <a:buNone/>
            </a:pPr>
            <a:r>
              <a:rPr lang="ru-RU" sz="3600" dirty="0" smtClean="0"/>
              <a:t>Чай, налив в стаканчики.                            </a:t>
            </a:r>
          </a:p>
          <a:p>
            <a:pPr marL="0" indent="0">
              <a:buNone/>
            </a:pPr>
            <a:r>
              <a:rPr lang="ru-RU" sz="3600" dirty="0" smtClean="0"/>
              <a:t>Между ними мягкий знак</a:t>
            </a:r>
          </a:p>
          <a:p>
            <a:pPr marL="0" indent="0">
              <a:buNone/>
            </a:pPr>
            <a:r>
              <a:rPr lang="ru-RU" sz="3600" dirty="0" smtClean="0"/>
              <a:t>Втиснуться пытается. </a:t>
            </a:r>
          </a:p>
          <a:p>
            <a:pPr marL="0" indent="0">
              <a:buNone/>
            </a:pPr>
            <a:r>
              <a:rPr lang="ru-RU" sz="3600" dirty="0" smtClean="0"/>
              <a:t>Он и этак, он и так — </a:t>
            </a:r>
          </a:p>
          <a:p>
            <a:pPr marL="0" indent="0">
              <a:buNone/>
            </a:pPr>
            <a:r>
              <a:rPr lang="ru-RU" sz="3600" dirty="0" smtClean="0"/>
              <a:t>Нет, не получается! </a:t>
            </a:r>
          </a:p>
          <a:p>
            <a:pPr marL="0" indent="0">
              <a:buNone/>
            </a:pPr>
            <a:r>
              <a:rPr lang="ru-RU" sz="3600" dirty="0" smtClean="0"/>
              <a:t>В ч + н, запомни прочно, </a:t>
            </a:r>
          </a:p>
          <a:p>
            <a:pPr marL="0" indent="0">
              <a:buNone/>
            </a:pPr>
            <a:r>
              <a:rPr lang="ru-RU" sz="3600" dirty="0" smtClean="0"/>
              <a:t>Мягкий знак не нужен точно!</a:t>
            </a:r>
          </a:p>
          <a:p>
            <a:pPr marL="0" indent="0">
              <a:buNone/>
            </a:pPr>
            <a:r>
              <a:rPr lang="ru-RU" sz="3600" dirty="0" smtClean="0"/>
              <a:t>В н + ч не нужен он.</a:t>
            </a:r>
          </a:p>
          <a:p>
            <a:pPr marL="0" indent="0">
              <a:buNone/>
            </a:pPr>
            <a:r>
              <a:rPr lang="ru-RU" sz="3600" dirty="0" smtClean="0"/>
              <a:t>Кто не нужен — выйди вон!</a:t>
            </a:r>
          </a:p>
          <a:p>
            <a:pPr marL="0" indent="0" algn="r">
              <a:buNone/>
            </a:pPr>
            <a:endParaRPr lang="ru-RU" sz="3600" dirty="0" smtClean="0"/>
          </a:p>
          <a:p>
            <a:pPr marL="0" indent="0" algn="r">
              <a:buNone/>
            </a:pPr>
            <a:r>
              <a:rPr lang="ru-RU" sz="3600" dirty="0" smtClean="0"/>
              <a:t>Л. Уланова</a:t>
            </a:r>
          </a:p>
        </p:txBody>
      </p:sp>
    </p:spTree>
    <p:extLst>
      <p:ext uri="{BB962C8B-B14F-4D97-AF65-F5344CB8AC3E}">
        <p14:creationId xmlns:p14="http://schemas.microsoft.com/office/powerpoint/2010/main" val="361194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5471"/>
            <a:ext cx="10515600" cy="14600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Тридцатое сентября</a:t>
            </a:r>
            <a:br>
              <a:rPr lang="ru-RU" b="1" dirty="0" smtClean="0"/>
            </a:br>
            <a:r>
              <a:rPr lang="ru-RU" b="1" dirty="0"/>
              <a:t>К</a:t>
            </a:r>
            <a:r>
              <a:rPr lang="ru-RU" b="1" dirty="0" smtClean="0"/>
              <a:t>лассная работа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566" y="2079522"/>
            <a:ext cx="11686868" cy="4424516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Буквы ч и н</a:t>
            </a:r>
          </a:p>
          <a:p>
            <a:pPr marL="0" indent="0">
              <a:buNone/>
            </a:pPr>
            <a:r>
              <a:rPr lang="ru-RU" sz="3600" dirty="0" smtClean="0"/>
              <a:t>Рядом на </a:t>
            </a:r>
            <a:r>
              <a:rPr lang="ru-RU" sz="3600" u="sng" dirty="0" smtClean="0"/>
              <a:t>дива</a:t>
            </a:r>
            <a:r>
              <a:rPr lang="ru-RU" sz="3600" b="1" u="sng" dirty="0" smtClean="0"/>
              <a:t>нч</a:t>
            </a:r>
            <a:r>
              <a:rPr lang="ru-RU" sz="3600" u="sng" dirty="0" smtClean="0"/>
              <a:t>ике</a:t>
            </a:r>
            <a:r>
              <a:rPr lang="ru-RU" sz="3600" dirty="0" smtClean="0"/>
              <a:t> </a:t>
            </a:r>
          </a:p>
          <a:p>
            <a:pPr marL="0" indent="0">
              <a:buNone/>
            </a:pPr>
            <a:r>
              <a:rPr lang="ru-RU" sz="3600" u="sng" dirty="0" smtClean="0"/>
              <a:t>Со</a:t>
            </a:r>
            <a:r>
              <a:rPr lang="ru-RU" sz="3600" b="1" u="sng" dirty="0" smtClean="0"/>
              <a:t>чн</a:t>
            </a:r>
            <a:r>
              <a:rPr lang="ru-RU" sz="3600" u="sng" dirty="0" smtClean="0"/>
              <a:t>ики</a:t>
            </a:r>
            <a:r>
              <a:rPr lang="ru-RU" sz="3600" dirty="0" smtClean="0"/>
              <a:t>, </a:t>
            </a:r>
            <a:r>
              <a:rPr lang="ru-RU" sz="3600" u="sng" dirty="0" smtClean="0"/>
              <a:t>по</a:t>
            </a:r>
            <a:r>
              <a:rPr lang="ru-RU" sz="3600" b="1" u="sng" dirty="0" smtClean="0"/>
              <a:t>нч</a:t>
            </a:r>
            <a:r>
              <a:rPr lang="ru-RU" sz="3600" u="sng" dirty="0" smtClean="0"/>
              <a:t>ики</a:t>
            </a:r>
            <a:r>
              <a:rPr lang="ru-RU" sz="3600" dirty="0" smtClean="0"/>
              <a:t> едят, </a:t>
            </a:r>
          </a:p>
          <a:p>
            <a:pPr marL="0" indent="0">
              <a:buNone/>
            </a:pPr>
            <a:r>
              <a:rPr lang="ru-RU" sz="3600" dirty="0" smtClean="0"/>
              <a:t>Чай, налив в </a:t>
            </a:r>
            <a:r>
              <a:rPr lang="ru-RU" sz="3600" u="sng" dirty="0" smtClean="0"/>
              <a:t>стака</a:t>
            </a:r>
            <a:r>
              <a:rPr lang="ru-RU" sz="3600" b="1" u="sng" dirty="0" smtClean="0"/>
              <a:t>нч</a:t>
            </a:r>
            <a:r>
              <a:rPr lang="ru-RU" sz="3600" u="sng" dirty="0" smtClean="0"/>
              <a:t>ики</a:t>
            </a:r>
            <a:r>
              <a:rPr lang="ru-RU" sz="3600" dirty="0" smtClean="0"/>
              <a:t>.                            </a:t>
            </a:r>
          </a:p>
          <a:p>
            <a:pPr marL="0" indent="0">
              <a:buNone/>
            </a:pPr>
            <a:r>
              <a:rPr lang="ru-RU" sz="3600" dirty="0" smtClean="0"/>
              <a:t>Между ними мягкий знак</a:t>
            </a:r>
          </a:p>
          <a:p>
            <a:pPr marL="0" indent="0">
              <a:buNone/>
            </a:pPr>
            <a:r>
              <a:rPr lang="ru-RU" sz="3600" dirty="0" smtClean="0"/>
              <a:t>Втиснуться пытается. </a:t>
            </a:r>
          </a:p>
          <a:p>
            <a:pPr marL="0" indent="0">
              <a:buNone/>
            </a:pPr>
            <a:r>
              <a:rPr lang="ru-RU" sz="3600" dirty="0" smtClean="0"/>
              <a:t>Он и этак, он и так — </a:t>
            </a:r>
          </a:p>
          <a:p>
            <a:pPr marL="0" indent="0">
              <a:buNone/>
            </a:pPr>
            <a:r>
              <a:rPr lang="ru-RU" sz="3600" dirty="0" smtClean="0"/>
              <a:t>Нет, не получается! </a:t>
            </a:r>
          </a:p>
          <a:p>
            <a:pPr marL="0" indent="0">
              <a:buNone/>
            </a:pPr>
            <a:r>
              <a:rPr lang="ru-RU" sz="3600" dirty="0" smtClean="0"/>
              <a:t>В ч + н, запомни </a:t>
            </a:r>
            <a:r>
              <a:rPr lang="ru-RU" sz="3600" u="sng" dirty="0" smtClean="0"/>
              <a:t>про</a:t>
            </a:r>
            <a:r>
              <a:rPr lang="ru-RU" sz="3600" b="1" u="sng" dirty="0" smtClean="0"/>
              <a:t>чн</a:t>
            </a:r>
            <a:r>
              <a:rPr lang="ru-RU" sz="3600" u="sng" dirty="0" smtClean="0"/>
              <a:t>о</a:t>
            </a:r>
            <a:r>
              <a:rPr lang="ru-RU" sz="3600" dirty="0" smtClean="0"/>
              <a:t>, </a:t>
            </a:r>
          </a:p>
          <a:p>
            <a:pPr marL="0" indent="0">
              <a:buNone/>
            </a:pPr>
            <a:r>
              <a:rPr lang="ru-RU" sz="3600" dirty="0" smtClean="0"/>
              <a:t>Мягкий знак не нужен </a:t>
            </a:r>
            <a:r>
              <a:rPr lang="ru-RU" sz="3600" u="sng" dirty="0" smtClean="0"/>
              <a:t>то</a:t>
            </a:r>
            <a:r>
              <a:rPr lang="ru-RU" sz="3600" b="1" u="sng" dirty="0" smtClean="0"/>
              <a:t>чн</a:t>
            </a:r>
            <a:r>
              <a:rPr lang="ru-RU" sz="3600" u="sng" dirty="0" smtClean="0"/>
              <a:t>о</a:t>
            </a:r>
            <a:r>
              <a:rPr lang="ru-RU" sz="3600" dirty="0" smtClean="0"/>
              <a:t>!</a:t>
            </a:r>
          </a:p>
          <a:p>
            <a:pPr marL="0" indent="0">
              <a:buNone/>
            </a:pPr>
            <a:r>
              <a:rPr lang="ru-RU" sz="3600" dirty="0" smtClean="0"/>
              <a:t>В н + ч не нужен он.</a:t>
            </a:r>
          </a:p>
          <a:p>
            <a:pPr marL="0" indent="0">
              <a:buNone/>
            </a:pPr>
            <a:r>
              <a:rPr lang="ru-RU" sz="3600" dirty="0" smtClean="0"/>
              <a:t>Кто не нужен — выйди вон!</a:t>
            </a:r>
          </a:p>
          <a:p>
            <a:pPr marL="0" indent="0" algn="r">
              <a:buNone/>
            </a:pPr>
            <a:endParaRPr lang="ru-RU" sz="3600" dirty="0" smtClean="0"/>
          </a:p>
          <a:p>
            <a:pPr marL="0" indent="0" algn="r">
              <a:buNone/>
            </a:pPr>
            <a:r>
              <a:rPr lang="ru-RU" sz="3600" dirty="0" smtClean="0"/>
              <a:t>Л. Уланова</a:t>
            </a:r>
          </a:p>
        </p:txBody>
      </p:sp>
    </p:spTree>
    <p:extLst>
      <p:ext uri="{BB962C8B-B14F-4D97-AF65-F5344CB8AC3E}">
        <p14:creationId xmlns:p14="http://schemas.microsoft.com/office/powerpoint/2010/main" val="339437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0377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Тридцатое сентября</a:t>
            </a:r>
            <a:br>
              <a:rPr lang="ru-RU" b="1" dirty="0" smtClean="0"/>
            </a:br>
            <a:r>
              <a:rPr lang="ru-RU" b="1" dirty="0" smtClean="0"/>
              <a:t>Классная работа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50025"/>
            <a:ext cx="10515600" cy="4126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Прочитайте и сравните два предложения.</a:t>
            </a:r>
          </a:p>
          <a:p>
            <a:pPr marL="0" indent="0">
              <a:buNone/>
            </a:pPr>
            <a:r>
              <a:rPr lang="ru-RU" sz="3600" dirty="0" smtClean="0"/>
              <a:t>1) Солнце встало и осветило окрестность. </a:t>
            </a:r>
          </a:p>
          <a:p>
            <a:pPr marL="0" indent="0">
              <a:buNone/>
            </a:pPr>
            <a:r>
              <a:rPr lang="ru-RU" sz="3600" dirty="0" smtClean="0"/>
              <a:t>2) Солнце встало, и свет разлился по окрестности.</a:t>
            </a:r>
          </a:p>
        </p:txBody>
      </p:sp>
    </p:spTree>
    <p:extLst>
      <p:ext uri="{BB962C8B-B14F-4D97-AF65-F5344CB8AC3E}">
        <p14:creationId xmlns:p14="http://schemas.microsoft.com/office/powerpoint/2010/main" val="2044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0377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Тридцатое сентября</a:t>
            </a:r>
            <a:br>
              <a:rPr lang="ru-RU" b="1" dirty="0" smtClean="0"/>
            </a:br>
            <a:r>
              <a:rPr lang="ru-RU" b="1" dirty="0" smtClean="0"/>
              <a:t>Классная работа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50025"/>
            <a:ext cx="10515600" cy="4126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Прочитайте и сравните два предложения.</a:t>
            </a:r>
          </a:p>
          <a:p>
            <a:pPr marL="0" indent="0">
              <a:buNone/>
            </a:pPr>
            <a:r>
              <a:rPr lang="ru-RU" sz="3600" dirty="0" smtClean="0"/>
              <a:t>1) </a:t>
            </a:r>
            <a:r>
              <a:rPr lang="ru-RU" sz="3600" u="sng" dirty="0" smtClean="0"/>
              <a:t>Солнце</a:t>
            </a:r>
            <a:r>
              <a:rPr lang="ru-RU" sz="3600" dirty="0" smtClean="0"/>
              <a:t> встало и осветило окрестность. </a:t>
            </a:r>
          </a:p>
          <a:p>
            <a:pPr marL="0" indent="0">
              <a:buNone/>
            </a:pPr>
            <a:r>
              <a:rPr lang="ru-RU" sz="3600" dirty="0" smtClean="0"/>
              <a:t>2) </a:t>
            </a:r>
            <a:r>
              <a:rPr lang="ru-RU" sz="3600" u="sng" dirty="0" smtClean="0"/>
              <a:t>Солнце</a:t>
            </a:r>
            <a:r>
              <a:rPr lang="ru-RU" sz="3600" dirty="0" smtClean="0"/>
              <a:t> встало, и </a:t>
            </a:r>
            <a:r>
              <a:rPr lang="ru-RU" sz="3600" u="sng" dirty="0" smtClean="0"/>
              <a:t>свет</a:t>
            </a:r>
            <a:r>
              <a:rPr lang="ru-RU" sz="3600" dirty="0" smtClean="0"/>
              <a:t> разлился по окрестности.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964426" y="3156155"/>
            <a:ext cx="1238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964426" y="3293807"/>
            <a:ext cx="1238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964426" y="3795252"/>
            <a:ext cx="1238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64426" y="3932903"/>
            <a:ext cx="12388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660490" y="3156155"/>
            <a:ext cx="1769807" cy="196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692878" y="3780504"/>
            <a:ext cx="1755057" cy="147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660490" y="3283974"/>
            <a:ext cx="1769807" cy="196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692877" y="3888659"/>
            <a:ext cx="1755057" cy="147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0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9149"/>
            <a:ext cx="10515600" cy="470473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 smtClean="0"/>
              <a:t>Тема урока: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 smtClean="0"/>
              <a:t>Задачи урока: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 smtClean="0"/>
              <a:t>1. Вспомнить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36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 smtClean="0"/>
              <a:t>2. Научиться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36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 smtClean="0"/>
              <a:t>3. Выполнить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 smtClean="0"/>
              <a:t>4. Подвести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80651" y="2014100"/>
            <a:ext cx="8954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 </a:t>
            </a:r>
            <a:r>
              <a:rPr lang="ru-RU" sz="3600" dirty="0" smtClean="0"/>
              <a:t>                     какие предложения называются простыми, а какие сложными.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80652" y="3099052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 </a:t>
            </a:r>
            <a:r>
              <a:rPr lang="ru-RU" sz="3600" dirty="0" smtClean="0"/>
              <a:t>                   различать </a:t>
            </a:r>
            <a:r>
              <a:rPr lang="ru-RU" sz="3600" dirty="0"/>
              <a:t>простые и сложные предложения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508689" y="4165436"/>
            <a:ext cx="517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самостоятельную работу.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288890" y="4795103"/>
            <a:ext cx="2607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итоги урока.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8890" y="929148"/>
            <a:ext cx="7017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Простые и сложные предложения.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2815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71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Задание: отметьте галочкой сложные предложения</a:t>
            </a:r>
            <a:r>
              <a:rPr lang="ru-RU" dirty="0" smtClean="0"/>
              <a:t>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1) Дедушка сидел на печке и выглядывал из-за трубы.</a:t>
            </a:r>
          </a:p>
          <a:p>
            <a:pPr marL="0" indent="0">
              <a:buNone/>
            </a:pPr>
            <a:r>
              <a:rPr lang="ru-RU" sz="3600" dirty="0" smtClean="0"/>
              <a:t>2) Вот-вот выбросят листья из почек деревья, прилетят грачи.</a:t>
            </a:r>
          </a:p>
          <a:p>
            <a:pPr marL="0" indent="0">
              <a:buNone/>
            </a:pPr>
            <a:r>
              <a:rPr lang="ru-RU" sz="3600" dirty="0" smtClean="0"/>
              <a:t>3) Подняли золотые головки одуванчики, и зацвёл шиповник.</a:t>
            </a:r>
          </a:p>
          <a:p>
            <a:pPr marL="0" indent="0">
              <a:buNone/>
            </a:pPr>
            <a:r>
              <a:rPr lang="ru-RU" sz="3600" dirty="0" smtClean="0"/>
              <a:t>4) Солнце сияло, но не грело землю.</a:t>
            </a:r>
          </a:p>
          <a:p>
            <a:pPr marL="0" indent="0">
              <a:buNone/>
            </a:pPr>
            <a:r>
              <a:rPr lang="ru-RU" sz="3600" dirty="0" smtClean="0"/>
              <a:t>5) Выглянуло солнце, и земля озарилась ярким светом.</a:t>
            </a:r>
          </a:p>
          <a:p>
            <a:pPr marL="0" indent="0">
              <a:buNone/>
            </a:pPr>
            <a:r>
              <a:rPr lang="ru-RU" sz="3600" dirty="0" smtClean="0"/>
              <a:t>6) Мы слышали бормотание тетеревов, свист рябчиков.</a:t>
            </a:r>
          </a:p>
          <a:p>
            <a:pPr marL="0" indent="0">
              <a:buNone/>
            </a:pPr>
            <a:r>
              <a:rPr lang="ru-RU" sz="3600" dirty="0" smtClean="0"/>
              <a:t>7) На деревьях набухли почки, но листья ещё не проклюнулись</a:t>
            </a:r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6" name="Шеврон 5"/>
          <p:cNvSpPr/>
          <p:nvPr/>
        </p:nvSpPr>
        <p:spPr>
          <a:xfrm rot="5400000">
            <a:off x="494587" y="2399587"/>
            <a:ext cx="344645" cy="342581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Шеврон 6"/>
          <p:cNvSpPr/>
          <p:nvPr/>
        </p:nvSpPr>
        <p:spPr>
          <a:xfrm rot="5400000">
            <a:off x="494586" y="2972517"/>
            <a:ext cx="344645" cy="342581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Шеврон 7"/>
          <p:cNvSpPr/>
          <p:nvPr/>
        </p:nvSpPr>
        <p:spPr>
          <a:xfrm rot="5400000">
            <a:off x="494585" y="4288791"/>
            <a:ext cx="344645" cy="342581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Шеврон 8"/>
          <p:cNvSpPr/>
          <p:nvPr/>
        </p:nvSpPr>
        <p:spPr>
          <a:xfrm rot="5400000">
            <a:off x="506873" y="5289021"/>
            <a:ext cx="344645" cy="342581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5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9151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Задание: соотнеси предложение и схему.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4714"/>
            <a:ext cx="11004755" cy="466586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/>
              <a:t>1. В дуплах старых осин располагаются ночные птицы и запасливые белки.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/>
              <a:t>2. Труд кормит, а лень портит.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/>
              <a:t>3. Мы зашли к старику, а потом отправились дальше.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3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/>
              <a:t>А.       и       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/>
              <a:t>Б.       , а      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/>
              <a:t>В.               , а                .</a:t>
            </a:r>
          </a:p>
        </p:txBody>
      </p:sp>
      <p:sp>
        <p:nvSpPr>
          <p:cNvPr id="7" name="Овал 6"/>
          <p:cNvSpPr/>
          <p:nvPr/>
        </p:nvSpPr>
        <p:spPr>
          <a:xfrm>
            <a:off x="2551465" y="4891549"/>
            <a:ext cx="486697" cy="4719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43314" y="4316363"/>
            <a:ext cx="486697" cy="4719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442882" y="4316363"/>
            <a:ext cx="486697" cy="4719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442882" y="4891549"/>
            <a:ext cx="486697" cy="4719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398637" y="5678129"/>
            <a:ext cx="5309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177843" y="5678129"/>
            <a:ext cx="5309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77843" y="5801032"/>
            <a:ext cx="5309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69657" y="5801032"/>
            <a:ext cx="5309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269657" y="5678129"/>
            <a:ext cx="5309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78159" y="5678129"/>
            <a:ext cx="5309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3008" y="1454714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97054" y="3095682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Б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96252" y="2526800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85308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0564" y="2194335"/>
            <a:ext cx="5305733" cy="6963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Учебник страница 37 №51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152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436</Words>
  <Application>Microsoft Office PowerPoint</Application>
  <PresentationFormat>Широкоэкранный</PresentationFormat>
  <Paragraphs>78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Добрый день!</vt:lpstr>
      <vt:lpstr>Тридцатое сентября Классная работа</vt:lpstr>
      <vt:lpstr>Тридцатое сентября Классная работа</vt:lpstr>
      <vt:lpstr>Тридцатое сентября Классная работа</vt:lpstr>
      <vt:lpstr>Тридцатое сентября Классная работа</vt:lpstr>
      <vt:lpstr>Презентация PowerPoint</vt:lpstr>
      <vt:lpstr>Задание: отметьте галочкой сложные предложения.</vt:lpstr>
      <vt:lpstr>Задание: соотнеси предложение и схему.</vt:lpstr>
      <vt:lpstr>Домашнее задание</vt:lpstr>
      <vt:lpstr>Подведём итоги урока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User</dc:creator>
  <cp:lastModifiedBy>User</cp:lastModifiedBy>
  <cp:revision>8</cp:revision>
  <dcterms:created xsi:type="dcterms:W3CDTF">2022-09-28T09:32:06Z</dcterms:created>
  <dcterms:modified xsi:type="dcterms:W3CDTF">2022-09-28T10:38:07Z</dcterms:modified>
</cp:coreProperties>
</file>