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 snapToGrid="0">
      <p:cViewPr varScale="1">
        <p:scale>
          <a:sx n="75" d="100"/>
          <a:sy n="75" d="100"/>
        </p:scale>
        <p:origin x="68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4/14/2023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837066-AEE8-4E09-BCB7-5666DDBF88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Презентация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E39B266-6EAD-43C4-B05C-4F5CD1DBA0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/>
              <a:t>«Отгадай пословицы и поговорки по картинкам»</a:t>
            </a:r>
          </a:p>
        </p:txBody>
      </p:sp>
    </p:spTree>
    <p:extLst>
      <p:ext uri="{BB962C8B-B14F-4D97-AF65-F5344CB8AC3E}">
        <p14:creationId xmlns:p14="http://schemas.microsoft.com/office/powerpoint/2010/main" val="3884878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4CA5AA5B-99A9-436D-A8D4-FD2EA7A60A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4100" y="648974"/>
            <a:ext cx="7403800" cy="55600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96635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3B94DF1-256F-4579-A62B-21E92BC42A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3300" y="610824"/>
            <a:ext cx="7505400" cy="5636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14958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FB8FF82-5F67-41B8-83F6-D15CCFA423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4391" y="489340"/>
            <a:ext cx="7723218" cy="5879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78099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1AA5A541-4784-446E-9C79-97F898DD1C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6620" y="488156"/>
            <a:ext cx="7778760" cy="5881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47288735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7</TotalTime>
  <Words>9</Words>
  <Application>Microsoft Office PowerPoint</Application>
  <PresentationFormat>Широкоэкранный</PresentationFormat>
  <Paragraphs>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След самолета</vt:lpstr>
      <vt:lpstr>Презентация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</dc:title>
  <dc:creator>user</dc:creator>
  <cp:lastModifiedBy>user</cp:lastModifiedBy>
  <cp:revision>2</cp:revision>
  <dcterms:created xsi:type="dcterms:W3CDTF">2023-03-21T11:52:29Z</dcterms:created>
  <dcterms:modified xsi:type="dcterms:W3CDTF">2023-04-14T07:34:24Z</dcterms:modified>
</cp:coreProperties>
</file>