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753600" cy="7315200"/>
  <p:notesSz cx="9753600" cy="7315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30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1520" y="2267712"/>
            <a:ext cx="8290560" cy="1536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63040" y="4096512"/>
            <a:ext cx="6827520" cy="182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753600" cy="7315200"/>
          </a:xfrm>
          <a:custGeom>
            <a:avLst/>
            <a:gdLst/>
            <a:ahLst/>
            <a:cxnLst/>
            <a:rect l="l" t="t" r="r" b="b"/>
            <a:pathLst>
              <a:path w="9753600" h="7315200">
                <a:moveTo>
                  <a:pt x="9753599" y="7315199"/>
                </a:moveTo>
                <a:lnTo>
                  <a:pt x="0" y="7315199"/>
                </a:lnTo>
                <a:lnTo>
                  <a:pt x="0" y="0"/>
                </a:lnTo>
                <a:lnTo>
                  <a:pt x="9753599" y="0"/>
                </a:lnTo>
                <a:lnTo>
                  <a:pt x="9753599" y="7315199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1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87680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023104" y="1682496"/>
            <a:ext cx="4242816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5006" y="450415"/>
            <a:ext cx="4969510" cy="4483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1" i="0">
                <a:solidFill>
                  <a:schemeClr val="tx1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6034" y="2222026"/>
            <a:ext cx="8881531" cy="3625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1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16224" y="6803136"/>
            <a:ext cx="3121152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87680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022592" y="6803136"/>
            <a:ext cx="2243328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10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1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1092" y="6526474"/>
            <a:ext cx="8648700" cy="57150"/>
          </a:xfrm>
          <a:custGeom>
            <a:avLst/>
            <a:gdLst/>
            <a:ahLst/>
            <a:cxnLst/>
            <a:rect l="l" t="t" r="r" b="b"/>
            <a:pathLst>
              <a:path w="8648700" h="57150">
                <a:moveTo>
                  <a:pt x="8648699" y="0"/>
                </a:moveTo>
                <a:lnTo>
                  <a:pt x="8648699" y="57149"/>
                </a:lnTo>
                <a:lnTo>
                  <a:pt x="0" y="57149"/>
                </a:lnTo>
                <a:lnTo>
                  <a:pt x="0" y="0"/>
                </a:lnTo>
                <a:lnTo>
                  <a:pt x="86486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28548" y="406400"/>
            <a:ext cx="3123968" cy="993422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0"/>
            <a:ext cx="2609850" cy="5821045"/>
            <a:chOff x="0" y="0"/>
            <a:chExt cx="2609850" cy="5821045"/>
          </a:xfrm>
        </p:grpSpPr>
        <p:sp>
          <p:nvSpPr>
            <p:cNvPr id="5" name="object 5"/>
            <p:cNvSpPr/>
            <p:nvPr/>
          </p:nvSpPr>
          <p:spPr>
            <a:xfrm>
              <a:off x="0" y="2084654"/>
              <a:ext cx="1866900" cy="3736340"/>
            </a:xfrm>
            <a:custGeom>
              <a:avLst/>
              <a:gdLst/>
              <a:ahLst/>
              <a:cxnLst/>
              <a:rect l="l" t="t" r="r" b="b"/>
              <a:pathLst>
                <a:path w="1866900" h="3736340">
                  <a:moveTo>
                    <a:pt x="0" y="0"/>
                  </a:moveTo>
                  <a:lnTo>
                    <a:pt x="1866350" y="528147"/>
                  </a:lnTo>
                  <a:lnTo>
                    <a:pt x="0" y="37360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65A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2609849" cy="2683254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032443" y="2641852"/>
            <a:ext cx="6690995" cy="1435100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12700" marR="5080" algn="ctr">
              <a:lnSpc>
                <a:spcPts val="3450"/>
              </a:lnSpc>
              <a:spcBef>
                <a:spcPts val="840"/>
              </a:spcBef>
            </a:pPr>
            <a:r>
              <a:rPr sz="3500" spc="114" dirty="0">
                <a:solidFill>
                  <a:srgbClr val="BD2540"/>
                </a:solidFill>
              </a:rPr>
              <a:t>У</a:t>
            </a:r>
            <a:r>
              <a:rPr sz="3500" spc="-20" dirty="0">
                <a:solidFill>
                  <a:srgbClr val="BD2540"/>
                </a:solidFill>
              </a:rPr>
              <a:t>Ч</a:t>
            </a:r>
            <a:r>
              <a:rPr sz="3500" spc="-220" dirty="0">
                <a:solidFill>
                  <a:srgbClr val="BD2540"/>
                </a:solidFill>
              </a:rPr>
              <a:t>Е</a:t>
            </a:r>
            <a:r>
              <a:rPr sz="3500" spc="-40" dirty="0">
                <a:solidFill>
                  <a:srgbClr val="BD2540"/>
                </a:solidFill>
              </a:rPr>
              <a:t>Б</a:t>
            </a:r>
            <a:r>
              <a:rPr sz="3500" spc="-175" dirty="0">
                <a:solidFill>
                  <a:srgbClr val="BD2540"/>
                </a:solidFill>
              </a:rPr>
              <a:t>Н</a:t>
            </a:r>
            <a:r>
              <a:rPr sz="3500" spc="-85" dirty="0">
                <a:solidFill>
                  <a:srgbClr val="BD2540"/>
                </a:solidFill>
              </a:rPr>
              <a:t>О</a:t>
            </a:r>
            <a:r>
              <a:rPr sz="3500" spc="-540" dirty="0">
                <a:solidFill>
                  <a:srgbClr val="BD2540"/>
                </a:solidFill>
              </a:rPr>
              <a:t> </a:t>
            </a:r>
            <a:r>
              <a:rPr sz="3100" b="0" spc="155" dirty="0">
                <a:solidFill>
                  <a:srgbClr val="BD2540"/>
                </a:solidFill>
                <a:latin typeface="Microsoft Sans Serif"/>
                <a:cs typeface="Microsoft Sans Serif"/>
              </a:rPr>
              <a:t>-</a:t>
            </a:r>
            <a:r>
              <a:rPr sz="3100" b="0" spc="-475" dirty="0">
                <a:solidFill>
                  <a:srgbClr val="BD2540"/>
                </a:solidFill>
                <a:latin typeface="Microsoft Sans Serif"/>
                <a:cs typeface="Microsoft Sans Serif"/>
              </a:rPr>
              <a:t> </a:t>
            </a:r>
            <a:r>
              <a:rPr sz="3500" spc="60" dirty="0">
                <a:solidFill>
                  <a:srgbClr val="BD2540"/>
                </a:solidFill>
              </a:rPr>
              <a:t>М</a:t>
            </a:r>
            <a:r>
              <a:rPr sz="3500" spc="-220" dirty="0">
                <a:solidFill>
                  <a:srgbClr val="BD2540"/>
                </a:solidFill>
              </a:rPr>
              <a:t>Е</a:t>
            </a:r>
            <a:r>
              <a:rPr sz="3500" spc="-25" dirty="0">
                <a:solidFill>
                  <a:srgbClr val="BD2540"/>
                </a:solidFill>
              </a:rPr>
              <a:t>Т</a:t>
            </a:r>
            <a:r>
              <a:rPr sz="3500" spc="260" dirty="0">
                <a:solidFill>
                  <a:srgbClr val="BD2540"/>
                </a:solidFill>
              </a:rPr>
              <a:t>О</a:t>
            </a:r>
            <a:r>
              <a:rPr sz="3500" spc="215" dirty="0">
                <a:solidFill>
                  <a:srgbClr val="BD2540"/>
                </a:solidFill>
              </a:rPr>
              <a:t>Д</a:t>
            </a:r>
            <a:r>
              <a:rPr sz="3500" dirty="0">
                <a:solidFill>
                  <a:srgbClr val="BD2540"/>
                </a:solidFill>
              </a:rPr>
              <a:t>И</a:t>
            </a:r>
            <a:r>
              <a:rPr sz="3500" spc="-20" dirty="0">
                <a:solidFill>
                  <a:srgbClr val="BD2540"/>
                </a:solidFill>
              </a:rPr>
              <a:t>Ч</a:t>
            </a:r>
            <a:r>
              <a:rPr sz="3500" spc="-220" dirty="0">
                <a:solidFill>
                  <a:srgbClr val="BD2540"/>
                </a:solidFill>
              </a:rPr>
              <a:t>Е</a:t>
            </a:r>
            <a:r>
              <a:rPr sz="3500" spc="70" dirty="0">
                <a:solidFill>
                  <a:srgbClr val="BD2540"/>
                </a:solidFill>
              </a:rPr>
              <a:t>С</a:t>
            </a:r>
            <a:r>
              <a:rPr sz="3500" spc="-105" dirty="0">
                <a:solidFill>
                  <a:srgbClr val="BD2540"/>
                </a:solidFill>
              </a:rPr>
              <a:t>К</a:t>
            </a:r>
            <a:r>
              <a:rPr sz="3500" dirty="0">
                <a:solidFill>
                  <a:srgbClr val="BD2540"/>
                </a:solidFill>
              </a:rPr>
              <a:t>И</a:t>
            </a:r>
            <a:r>
              <a:rPr sz="3500" spc="-180" dirty="0">
                <a:solidFill>
                  <a:srgbClr val="BD2540"/>
                </a:solidFill>
              </a:rPr>
              <a:t>Й  </a:t>
            </a:r>
            <a:r>
              <a:rPr sz="3500" spc="-70" dirty="0">
                <a:solidFill>
                  <a:srgbClr val="BD2540"/>
                </a:solidFill>
              </a:rPr>
              <a:t>КОМПЛЕКС</a:t>
            </a:r>
            <a:endParaRPr sz="3500">
              <a:latin typeface="Microsoft Sans Serif"/>
              <a:cs typeface="Microsoft Sans Serif"/>
            </a:endParaRPr>
          </a:p>
          <a:p>
            <a:pPr algn="ctr">
              <a:lnSpc>
                <a:spcPts val="3460"/>
              </a:lnSpc>
              <a:tabLst>
                <a:tab pos="2345055" algn="l"/>
              </a:tabLst>
            </a:pPr>
            <a:r>
              <a:rPr sz="3100" b="0" spc="110" dirty="0">
                <a:solidFill>
                  <a:srgbClr val="BD2540"/>
                </a:solidFill>
                <a:latin typeface="Microsoft Sans Serif"/>
                <a:cs typeface="Microsoft Sans Serif"/>
              </a:rPr>
              <a:t>"</a:t>
            </a:r>
            <a:r>
              <a:rPr sz="3100" b="0" spc="-475" dirty="0">
                <a:solidFill>
                  <a:srgbClr val="BD2540"/>
                </a:solidFill>
                <a:latin typeface="Microsoft Sans Serif"/>
                <a:cs typeface="Microsoft Sans Serif"/>
              </a:rPr>
              <a:t> </a:t>
            </a:r>
            <a:r>
              <a:rPr sz="3500" spc="-395" dirty="0">
                <a:solidFill>
                  <a:srgbClr val="BD2540"/>
                </a:solidFill>
              </a:rPr>
              <a:t>Ш</a:t>
            </a:r>
            <a:r>
              <a:rPr sz="3500" spc="-105" dirty="0">
                <a:solidFill>
                  <a:srgbClr val="BD2540"/>
                </a:solidFill>
              </a:rPr>
              <a:t>К</a:t>
            </a:r>
            <a:r>
              <a:rPr sz="3500" spc="260" dirty="0">
                <a:solidFill>
                  <a:srgbClr val="BD2540"/>
                </a:solidFill>
              </a:rPr>
              <a:t>О</a:t>
            </a:r>
            <a:r>
              <a:rPr sz="3500" spc="30" dirty="0">
                <a:solidFill>
                  <a:srgbClr val="BD2540"/>
                </a:solidFill>
              </a:rPr>
              <a:t>Л</a:t>
            </a:r>
            <a:r>
              <a:rPr sz="3500" spc="-240" dirty="0">
                <a:solidFill>
                  <a:srgbClr val="BD2540"/>
                </a:solidFill>
              </a:rPr>
              <a:t>А</a:t>
            </a:r>
            <a:r>
              <a:rPr sz="3500" dirty="0">
                <a:solidFill>
                  <a:srgbClr val="BD2540"/>
                </a:solidFill>
              </a:rPr>
              <a:t>	</a:t>
            </a:r>
            <a:r>
              <a:rPr sz="3500" spc="85" dirty="0">
                <a:solidFill>
                  <a:srgbClr val="BD2540"/>
                </a:solidFill>
              </a:rPr>
              <a:t>Р</a:t>
            </a:r>
            <a:r>
              <a:rPr sz="3500" spc="260" dirty="0">
                <a:solidFill>
                  <a:srgbClr val="BD2540"/>
                </a:solidFill>
              </a:rPr>
              <a:t>О</a:t>
            </a:r>
            <a:r>
              <a:rPr sz="3500" spc="70" dirty="0">
                <a:solidFill>
                  <a:srgbClr val="BD2540"/>
                </a:solidFill>
              </a:rPr>
              <a:t>СС</a:t>
            </a:r>
            <a:r>
              <a:rPr sz="3500" dirty="0">
                <a:solidFill>
                  <a:srgbClr val="BD2540"/>
                </a:solidFill>
              </a:rPr>
              <a:t>И</a:t>
            </a:r>
            <a:r>
              <a:rPr sz="3500" spc="-345" dirty="0">
                <a:solidFill>
                  <a:srgbClr val="BD2540"/>
                </a:solidFill>
              </a:rPr>
              <a:t>И</a:t>
            </a:r>
            <a:r>
              <a:rPr sz="3500" spc="-540" dirty="0">
                <a:solidFill>
                  <a:srgbClr val="BD2540"/>
                </a:solidFill>
              </a:rPr>
              <a:t> </a:t>
            </a:r>
            <a:r>
              <a:rPr sz="3100" b="0" spc="110" dirty="0">
                <a:solidFill>
                  <a:srgbClr val="BD2540"/>
                </a:solidFill>
                <a:latin typeface="Microsoft Sans Serif"/>
                <a:cs typeface="Microsoft Sans Serif"/>
              </a:rPr>
              <a:t>"</a:t>
            </a:r>
            <a:endParaRPr sz="3100">
              <a:latin typeface="Microsoft Sans Serif"/>
              <a:cs typeface="Microsoft Sans Serif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2488679"/>
            <a:ext cx="4916170" cy="4826635"/>
            <a:chOff x="0" y="2488679"/>
            <a:chExt cx="4916170" cy="4826635"/>
          </a:xfrm>
        </p:grpSpPr>
        <p:sp>
          <p:nvSpPr>
            <p:cNvPr id="9" name="object 9"/>
            <p:cNvSpPr/>
            <p:nvPr/>
          </p:nvSpPr>
          <p:spPr>
            <a:xfrm>
              <a:off x="0" y="2637675"/>
              <a:ext cx="4634230" cy="4678045"/>
            </a:xfrm>
            <a:custGeom>
              <a:avLst/>
              <a:gdLst/>
              <a:ahLst/>
              <a:cxnLst/>
              <a:rect l="l" t="t" r="r" b="b"/>
              <a:pathLst>
                <a:path w="4634230" h="4678045">
                  <a:moveTo>
                    <a:pt x="4633988" y="4677524"/>
                  </a:moveTo>
                  <a:lnTo>
                    <a:pt x="0" y="4677524"/>
                  </a:lnTo>
                  <a:lnTo>
                    <a:pt x="0" y="3357924"/>
                  </a:lnTo>
                  <a:lnTo>
                    <a:pt x="1936492" y="0"/>
                  </a:lnTo>
                  <a:lnTo>
                    <a:pt x="4633988" y="4677524"/>
                  </a:lnTo>
                  <a:close/>
                </a:path>
              </a:pathLst>
            </a:custGeom>
            <a:solidFill>
              <a:srgbClr val="BD2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028558" y="2488679"/>
              <a:ext cx="2887345" cy="4826635"/>
            </a:xfrm>
            <a:custGeom>
              <a:avLst/>
              <a:gdLst/>
              <a:ahLst/>
              <a:cxnLst/>
              <a:rect l="l" t="t" r="r" b="b"/>
              <a:pathLst>
                <a:path w="2887345" h="4826634">
                  <a:moveTo>
                    <a:pt x="2887033" y="4826520"/>
                  </a:moveTo>
                  <a:lnTo>
                    <a:pt x="2820738" y="4826520"/>
                  </a:lnTo>
                  <a:lnTo>
                    <a:pt x="0" y="28965"/>
                  </a:lnTo>
                  <a:lnTo>
                    <a:pt x="49265" y="0"/>
                  </a:lnTo>
                  <a:lnTo>
                    <a:pt x="2887033" y="48265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534496" y="0"/>
            <a:ext cx="2219325" cy="3874770"/>
          </a:xfrm>
          <a:custGeom>
            <a:avLst/>
            <a:gdLst/>
            <a:ahLst/>
            <a:cxnLst/>
            <a:rect l="l" t="t" r="r" b="b"/>
            <a:pathLst>
              <a:path w="2219325" h="3874770">
                <a:moveTo>
                  <a:pt x="2219103" y="3874431"/>
                </a:moveTo>
                <a:lnTo>
                  <a:pt x="0" y="0"/>
                </a:lnTo>
                <a:lnTo>
                  <a:pt x="65858" y="0"/>
                </a:lnTo>
                <a:lnTo>
                  <a:pt x="2219103" y="3759445"/>
                </a:lnTo>
                <a:lnTo>
                  <a:pt x="2219103" y="387443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539380" y="5596895"/>
            <a:ext cx="2214245" cy="1718310"/>
          </a:xfrm>
          <a:custGeom>
            <a:avLst/>
            <a:gdLst/>
            <a:ahLst/>
            <a:cxnLst/>
            <a:rect l="l" t="t" r="r" b="b"/>
            <a:pathLst>
              <a:path w="2214245" h="1718309">
                <a:moveTo>
                  <a:pt x="51614" y="1718303"/>
                </a:moveTo>
                <a:lnTo>
                  <a:pt x="40290" y="1676184"/>
                </a:lnTo>
                <a:lnTo>
                  <a:pt x="29772" y="1630840"/>
                </a:lnTo>
                <a:lnTo>
                  <a:pt x="20794" y="1584925"/>
                </a:lnTo>
                <a:lnTo>
                  <a:pt x="13384" y="1538467"/>
                </a:lnTo>
                <a:lnTo>
                  <a:pt x="7571" y="1491496"/>
                </a:lnTo>
                <a:lnTo>
                  <a:pt x="3384" y="1444040"/>
                </a:lnTo>
                <a:lnTo>
                  <a:pt x="850" y="1396128"/>
                </a:lnTo>
                <a:lnTo>
                  <a:pt x="0" y="1347787"/>
                </a:lnTo>
                <a:lnTo>
                  <a:pt x="850" y="1299446"/>
                </a:lnTo>
                <a:lnTo>
                  <a:pt x="3384" y="1251533"/>
                </a:lnTo>
                <a:lnTo>
                  <a:pt x="7571" y="1204077"/>
                </a:lnTo>
                <a:lnTo>
                  <a:pt x="13384" y="1157107"/>
                </a:lnTo>
                <a:lnTo>
                  <a:pt x="20794" y="1110649"/>
                </a:lnTo>
                <a:lnTo>
                  <a:pt x="29772" y="1064734"/>
                </a:lnTo>
                <a:lnTo>
                  <a:pt x="40290" y="1019390"/>
                </a:lnTo>
                <a:lnTo>
                  <a:pt x="52320" y="974645"/>
                </a:lnTo>
                <a:lnTo>
                  <a:pt x="65833" y="930528"/>
                </a:lnTo>
                <a:lnTo>
                  <a:pt x="80800" y="887066"/>
                </a:lnTo>
                <a:lnTo>
                  <a:pt x="97193" y="844290"/>
                </a:lnTo>
                <a:lnTo>
                  <a:pt x="114984" y="802227"/>
                </a:lnTo>
                <a:lnTo>
                  <a:pt x="134143" y="760905"/>
                </a:lnTo>
                <a:lnTo>
                  <a:pt x="154643" y="720354"/>
                </a:lnTo>
                <a:lnTo>
                  <a:pt x="176455" y="680601"/>
                </a:lnTo>
                <a:lnTo>
                  <a:pt x="199550" y="641676"/>
                </a:lnTo>
                <a:lnTo>
                  <a:pt x="223900" y="603606"/>
                </a:lnTo>
                <a:lnTo>
                  <a:pt x="249477" y="566421"/>
                </a:lnTo>
                <a:lnTo>
                  <a:pt x="276251" y="530149"/>
                </a:lnTo>
                <a:lnTo>
                  <a:pt x="304195" y="494818"/>
                </a:lnTo>
                <a:lnTo>
                  <a:pt x="333279" y="460456"/>
                </a:lnTo>
                <a:lnTo>
                  <a:pt x="363476" y="427093"/>
                </a:lnTo>
                <a:lnTo>
                  <a:pt x="394757" y="394757"/>
                </a:lnTo>
                <a:lnTo>
                  <a:pt x="427093" y="363476"/>
                </a:lnTo>
                <a:lnTo>
                  <a:pt x="460456" y="333279"/>
                </a:lnTo>
                <a:lnTo>
                  <a:pt x="494818" y="304195"/>
                </a:lnTo>
                <a:lnTo>
                  <a:pt x="530149" y="276251"/>
                </a:lnTo>
                <a:lnTo>
                  <a:pt x="566421" y="249477"/>
                </a:lnTo>
                <a:lnTo>
                  <a:pt x="603606" y="223900"/>
                </a:lnTo>
                <a:lnTo>
                  <a:pt x="641676" y="199550"/>
                </a:lnTo>
                <a:lnTo>
                  <a:pt x="680601" y="176455"/>
                </a:lnTo>
                <a:lnTo>
                  <a:pt x="720354" y="154643"/>
                </a:lnTo>
                <a:lnTo>
                  <a:pt x="760905" y="134143"/>
                </a:lnTo>
                <a:lnTo>
                  <a:pt x="802227" y="114984"/>
                </a:lnTo>
                <a:lnTo>
                  <a:pt x="844290" y="97193"/>
                </a:lnTo>
                <a:lnTo>
                  <a:pt x="887066" y="80800"/>
                </a:lnTo>
                <a:lnTo>
                  <a:pt x="930528" y="65833"/>
                </a:lnTo>
                <a:lnTo>
                  <a:pt x="974645" y="52320"/>
                </a:lnTo>
                <a:lnTo>
                  <a:pt x="1019390" y="40290"/>
                </a:lnTo>
                <a:lnTo>
                  <a:pt x="1064734" y="29772"/>
                </a:lnTo>
                <a:lnTo>
                  <a:pt x="1110649" y="20794"/>
                </a:lnTo>
                <a:lnTo>
                  <a:pt x="1157107" y="13384"/>
                </a:lnTo>
                <a:lnTo>
                  <a:pt x="1204077" y="7571"/>
                </a:lnTo>
                <a:lnTo>
                  <a:pt x="1251533" y="3384"/>
                </a:lnTo>
                <a:lnTo>
                  <a:pt x="1299446" y="850"/>
                </a:lnTo>
                <a:lnTo>
                  <a:pt x="1347787" y="0"/>
                </a:lnTo>
                <a:lnTo>
                  <a:pt x="1396128" y="850"/>
                </a:lnTo>
                <a:lnTo>
                  <a:pt x="1444040" y="3384"/>
                </a:lnTo>
                <a:lnTo>
                  <a:pt x="1491496" y="7571"/>
                </a:lnTo>
                <a:lnTo>
                  <a:pt x="1538467" y="13384"/>
                </a:lnTo>
                <a:lnTo>
                  <a:pt x="1584925" y="20794"/>
                </a:lnTo>
                <a:lnTo>
                  <a:pt x="1630840" y="29772"/>
                </a:lnTo>
                <a:lnTo>
                  <a:pt x="1676184" y="40290"/>
                </a:lnTo>
                <a:lnTo>
                  <a:pt x="1720929" y="52320"/>
                </a:lnTo>
                <a:lnTo>
                  <a:pt x="1765046" y="65833"/>
                </a:lnTo>
                <a:lnTo>
                  <a:pt x="1808508" y="80800"/>
                </a:lnTo>
                <a:lnTo>
                  <a:pt x="1851284" y="97193"/>
                </a:lnTo>
                <a:lnTo>
                  <a:pt x="1893347" y="114984"/>
                </a:lnTo>
                <a:lnTo>
                  <a:pt x="1934669" y="134143"/>
                </a:lnTo>
                <a:lnTo>
                  <a:pt x="1975220" y="154643"/>
                </a:lnTo>
                <a:lnTo>
                  <a:pt x="2014973" y="176455"/>
                </a:lnTo>
                <a:lnTo>
                  <a:pt x="2053898" y="199550"/>
                </a:lnTo>
                <a:lnTo>
                  <a:pt x="2091967" y="223900"/>
                </a:lnTo>
                <a:lnTo>
                  <a:pt x="2129153" y="249477"/>
                </a:lnTo>
                <a:lnTo>
                  <a:pt x="2165425" y="276251"/>
                </a:lnTo>
                <a:lnTo>
                  <a:pt x="2200756" y="304195"/>
                </a:lnTo>
                <a:lnTo>
                  <a:pt x="2214218" y="315590"/>
                </a:lnTo>
                <a:lnTo>
                  <a:pt x="51614" y="1718303"/>
                </a:lnTo>
                <a:close/>
              </a:path>
            </a:pathLst>
          </a:custGeom>
          <a:solidFill>
            <a:srgbClr val="3F6B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31051" y="914451"/>
            <a:ext cx="6493510" cy="1120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75"/>
              </a:lnSpc>
              <a:spcBef>
                <a:spcPts val="100"/>
              </a:spcBef>
            </a:pPr>
            <a:r>
              <a:rPr sz="2400" spc="-25" dirty="0">
                <a:solidFill>
                  <a:srgbClr val="BD2540"/>
                </a:solidFill>
              </a:rPr>
              <a:t>ОБОБЩАЮЩИМИ</a:t>
            </a:r>
            <a:endParaRPr sz="2400"/>
          </a:p>
          <a:p>
            <a:pPr marL="12700" marR="5080">
              <a:lnSpc>
                <a:spcPts val="2870"/>
              </a:lnSpc>
              <a:spcBef>
                <a:spcPts val="95"/>
              </a:spcBef>
              <a:tabLst>
                <a:tab pos="2344420" algn="l"/>
                <a:tab pos="3990340" algn="l"/>
              </a:tabLst>
            </a:pPr>
            <a:r>
              <a:rPr sz="2400" spc="-105" dirty="0">
                <a:solidFill>
                  <a:srgbClr val="BD2540"/>
                </a:solidFill>
              </a:rPr>
              <a:t>Х</a:t>
            </a:r>
            <a:r>
              <a:rPr sz="2400" spc="70" dirty="0">
                <a:solidFill>
                  <a:srgbClr val="BD2540"/>
                </a:solidFill>
              </a:rPr>
              <a:t>А</a:t>
            </a:r>
            <a:r>
              <a:rPr sz="2400" spc="55" dirty="0">
                <a:solidFill>
                  <a:srgbClr val="BD2540"/>
                </a:solidFill>
              </a:rPr>
              <a:t>Р</a:t>
            </a:r>
            <a:r>
              <a:rPr sz="2400" spc="70" dirty="0">
                <a:solidFill>
                  <a:srgbClr val="BD2540"/>
                </a:solidFill>
              </a:rPr>
              <a:t>А</a:t>
            </a:r>
            <a:r>
              <a:rPr sz="2400" spc="-75" dirty="0">
                <a:solidFill>
                  <a:srgbClr val="BD2540"/>
                </a:solidFill>
              </a:rPr>
              <a:t>К</a:t>
            </a:r>
            <a:r>
              <a:rPr sz="2400" spc="-20" dirty="0">
                <a:solidFill>
                  <a:srgbClr val="BD2540"/>
                </a:solidFill>
              </a:rPr>
              <a:t>Т</a:t>
            </a:r>
            <a:r>
              <a:rPr sz="2400" spc="-155" dirty="0">
                <a:solidFill>
                  <a:srgbClr val="BD2540"/>
                </a:solidFill>
              </a:rPr>
              <a:t>Е</a:t>
            </a:r>
            <a:r>
              <a:rPr sz="2400" spc="55" dirty="0">
                <a:solidFill>
                  <a:srgbClr val="BD2540"/>
                </a:solidFill>
              </a:rPr>
              <a:t>Р</a:t>
            </a:r>
            <a:r>
              <a:rPr sz="2400" spc="-5" dirty="0">
                <a:solidFill>
                  <a:srgbClr val="BD2540"/>
                </a:solidFill>
              </a:rPr>
              <a:t>И</a:t>
            </a:r>
            <a:r>
              <a:rPr sz="2400" spc="45" dirty="0">
                <a:solidFill>
                  <a:srgbClr val="BD2540"/>
                </a:solidFill>
              </a:rPr>
              <a:t>С</a:t>
            </a:r>
            <a:r>
              <a:rPr sz="2400" spc="-20" dirty="0">
                <a:solidFill>
                  <a:srgbClr val="BD2540"/>
                </a:solidFill>
              </a:rPr>
              <a:t>Т</a:t>
            </a:r>
            <a:r>
              <a:rPr sz="2400" spc="-5" dirty="0">
                <a:solidFill>
                  <a:srgbClr val="BD2540"/>
                </a:solidFill>
              </a:rPr>
              <a:t>И</a:t>
            </a:r>
            <a:r>
              <a:rPr sz="2400" spc="-75" dirty="0">
                <a:solidFill>
                  <a:srgbClr val="BD2540"/>
                </a:solidFill>
              </a:rPr>
              <a:t>К</a:t>
            </a:r>
            <a:r>
              <a:rPr sz="2400" spc="70" dirty="0">
                <a:solidFill>
                  <a:srgbClr val="BD2540"/>
                </a:solidFill>
              </a:rPr>
              <a:t>А</a:t>
            </a:r>
            <a:r>
              <a:rPr sz="2400" spc="40" dirty="0">
                <a:solidFill>
                  <a:srgbClr val="BD2540"/>
                </a:solidFill>
              </a:rPr>
              <a:t>М</a:t>
            </a:r>
            <a:r>
              <a:rPr sz="2400" spc="-240" dirty="0">
                <a:solidFill>
                  <a:srgbClr val="BD2540"/>
                </a:solidFill>
              </a:rPr>
              <a:t>И</a:t>
            </a:r>
            <a:r>
              <a:rPr sz="2400" dirty="0">
                <a:solidFill>
                  <a:srgbClr val="BD2540"/>
                </a:solidFill>
              </a:rPr>
              <a:t>	</a:t>
            </a:r>
            <a:r>
              <a:rPr sz="2400" spc="45" dirty="0">
                <a:solidFill>
                  <a:srgbClr val="BD2540"/>
                </a:solidFill>
              </a:rPr>
              <a:t>С</a:t>
            </a:r>
            <a:r>
              <a:rPr sz="2400" spc="175" dirty="0">
                <a:solidFill>
                  <a:srgbClr val="BD2540"/>
                </a:solidFill>
              </a:rPr>
              <a:t>О</a:t>
            </a:r>
            <a:r>
              <a:rPr sz="2400" spc="145" dirty="0">
                <a:solidFill>
                  <a:srgbClr val="BD2540"/>
                </a:solidFill>
              </a:rPr>
              <a:t>Д</a:t>
            </a:r>
            <a:r>
              <a:rPr sz="2400" spc="-155" dirty="0">
                <a:solidFill>
                  <a:srgbClr val="BD2540"/>
                </a:solidFill>
              </a:rPr>
              <a:t>Е</a:t>
            </a:r>
            <a:r>
              <a:rPr sz="2400" spc="55" dirty="0">
                <a:solidFill>
                  <a:srgbClr val="BD2540"/>
                </a:solidFill>
              </a:rPr>
              <a:t>Р</a:t>
            </a:r>
            <a:r>
              <a:rPr sz="2400" spc="-215" dirty="0">
                <a:solidFill>
                  <a:srgbClr val="BD2540"/>
                </a:solidFill>
              </a:rPr>
              <a:t>Ж</a:t>
            </a:r>
            <a:r>
              <a:rPr sz="2400" spc="70" dirty="0">
                <a:solidFill>
                  <a:srgbClr val="BD2540"/>
                </a:solidFill>
              </a:rPr>
              <a:t>А</a:t>
            </a:r>
            <a:r>
              <a:rPr sz="2400" spc="-125" dirty="0">
                <a:solidFill>
                  <a:srgbClr val="BD2540"/>
                </a:solidFill>
              </a:rPr>
              <a:t>Н</a:t>
            </a:r>
            <a:r>
              <a:rPr sz="2400" spc="-5" dirty="0">
                <a:solidFill>
                  <a:srgbClr val="BD2540"/>
                </a:solidFill>
              </a:rPr>
              <a:t>И</a:t>
            </a:r>
            <a:r>
              <a:rPr sz="2400" spc="-170" dirty="0">
                <a:solidFill>
                  <a:srgbClr val="BD2540"/>
                </a:solidFill>
              </a:rPr>
              <a:t>Я  </a:t>
            </a:r>
            <a:r>
              <a:rPr sz="2400" spc="-75" dirty="0">
                <a:solidFill>
                  <a:srgbClr val="BD2540"/>
                </a:solidFill>
              </a:rPr>
              <a:t>К</a:t>
            </a:r>
            <a:r>
              <a:rPr sz="2400" spc="175" dirty="0">
                <a:solidFill>
                  <a:srgbClr val="BD2540"/>
                </a:solidFill>
              </a:rPr>
              <a:t>О</a:t>
            </a:r>
            <a:r>
              <a:rPr sz="2400" spc="40" dirty="0">
                <a:solidFill>
                  <a:srgbClr val="BD2540"/>
                </a:solidFill>
              </a:rPr>
              <a:t>М</a:t>
            </a:r>
            <a:r>
              <a:rPr sz="2400" spc="-140" dirty="0">
                <a:solidFill>
                  <a:srgbClr val="BD2540"/>
                </a:solidFill>
              </a:rPr>
              <a:t>П</a:t>
            </a:r>
            <a:r>
              <a:rPr sz="2400" spc="15" dirty="0">
                <a:solidFill>
                  <a:srgbClr val="BD2540"/>
                </a:solidFill>
              </a:rPr>
              <a:t>Л</a:t>
            </a:r>
            <a:r>
              <a:rPr sz="2400" spc="-155" dirty="0">
                <a:solidFill>
                  <a:srgbClr val="BD2540"/>
                </a:solidFill>
              </a:rPr>
              <a:t>Е</a:t>
            </a:r>
            <a:r>
              <a:rPr sz="2400" spc="-75" dirty="0">
                <a:solidFill>
                  <a:srgbClr val="BD2540"/>
                </a:solidFill>
              </a:rPr>
              <a:t>К</a:t>
            </a:r>
            <a:r>
              <a:rPr sz="2400" spc="-20" dirty="0">
                <a:solidFill>
                  <a:srgbClr val="BD2540"/>
                </a:solidFill>
              </a:rPr>
              <a:t>Т</a:t>
            </a:r>
            <a:r>
              <a:rPr sz="2400" spc="-165" dirty="0">
                <a:solidFill>
                  <a:srgbClr val="BD2540"/>
                </a:solidFill>
              </a:rPr>
              <a:t>А</a:t>
            </a:r>
            <a:r>
              <a:rPr sz="2400" dirty="0">
                <a:solidFill>
                  <a:srgbClr val="BD2540"/>
                </a:solidFill>
              </a:rPr>
              <a:t>	</a:t>
            </a:r>
            <a:r>
              <a:rPr sz="2400" spc="-75" dirty="0">
                <a:solidFill>
                  <a:srgbClr val="BD2540"/>
                </a:solidFill>
              </a:rPr>
              <a:t>Я</a:t>
            </a:r>
            <a:r>
              <a:rPr sz="2400" spc="30" dirty="0">
                <a:solidFill>
                  <a:srgbClr val="BD2540"/>
                </a:solidFill>
              </a:rPr>
              <a:t>В</a:t>
            </a:r>
            <a:r>
              <a:rPr sz="2400" spc="15" dirty="0">
                <a:solidFill>
                  <a:srgbClr val="BD2540"/>
                </a:solidFill>
              </a:rPr>
              <a:t>Л</a:t>
            </a:r>
            <a:r>
              <a:rPr sz="2400" spc="-75" dirty="0">
                <a:solidFill>
                  <a:srgbClr val="BD2540"/>
                </a:solidFill>
              </a:rPr>
              <a:t>Я</a:t>
            </a:r>
            <a:r>
              <a:rPr sz="2400" spc="-35" dirty="0">
                <a:solidFill>
                  <a:srgbClr val="BD2540"/>
                </a:solidFill>
              </a:rPr>
              <a:t>Ю</a:t>
            </a:r>
            <a:r>
              <a:rPr sz="2400" spc="-20" dirty="0">
                <a:solidFill>
                  <a:srgbClr val="BD2540"/>
                </a:solidFill>
              </a:rPr>
              <a:t>Т</a:t>
            </a:r>
            <a:r>
              <a:rPr sz="2400" spc="45" dirty="0">
                <a:solidFill>
                  <a:srgbClr val="BD2540"/>
                </a:solidFill>
              </a:rPr>
              <a:t>С</a:t>
            </a:r>
            <a:r>
              <a:rPr sz="2400" spc="-310" dirty="0">
                <a:solidFill>
                  <a:srgbClr val="BD2540"/>
                </a:solidFill>
              </a:rPr>
              <a:t>Я</a:t>
            </a:r>
            <a:r>
              <a:rPr sz="2400" spc="-370" dirty="0">
                <a:solidFill>
                  <a:srgbClr val="BD2540"/>
                </a:solidFill>
              </a:rPr>
              <a:t> </a:t>
            </a:r>
            <a:r>
              <a:rPr sz="2100" b="0" spc="150" dirty="0">
                <a:solidFill>
                  <a:srgbClr val="BD2540"/>
                </a:solidFill>
                <a:latin typeface="Microsoft Sans Serif"/>
                <a:cs typeface="Microsoft Sans Serif"/>
              </a:rPr>
              <a:t>:</a:t>
            </a:r>
            <a:endParaRPr sz="21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1051" y="2398554"/>
            <a:ext cx="6798945" cy="31972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82245">
              <a:lnSpc>
                <a:spcPct val="122800"/>
              </a:lnSpc>
              <a:spcBef>
                <a:spcPts val="100"/>
              </a:spcBef>
              <a:buSzPct val="97619"/>
              <a:buFont typeface="Microsoft Sans Serif"/>
              <a:buAutoNum type="arabicPeriod" startAt="3"/>
              <a:tabLst>
                <a:tab pos="294640" algn="l"/>
              </a:tabLst>
            </a:pPr>
            <a:r>
              <a:rPr sz="2100" spc="25" dirty="0">
                <a:latin typeface="Lucida Sans Unicode"/>
                <a:cs typeface="Lucida Sans Unicode"/>
              </a:rPr>
              <a:t>ГЛОБАЛЬНО</a:t>
            </a:r>
            <a:r>
              <a:rPr sz="2050" spc="25" dirty="0">
                <a:latin typeface="Microsoft Sans Serif"/>
                <a:cs typeface="Microsoft Sans Serif"/>
              </a:rPr>
              <a:t>-</a:t>
            </a:r>
            <a:r>
              <a:rPr sz="2100" spc="25" dirty="0">
                <a:latin typeface="Lucida Sans Unicode"/>
                <a:cs typeface="Lucida Sans Unicode"/>
              </a:rPr>
              <a:t>ОРИЕНТИРОВАННЫЙ </a:t>
            </a:r>
            <a:r>
              <a:rPr sz="2100" spc="-25" dirty="0">
                <a:latin typeface="Lucida Sans Unicode"/>
                <a:cs typeface="Lucida Sans Unicode"/>
              </a:rPr>
              <a:t>ХАРАКТЕР </a:t>
            </a:r>
            <a:r>
              <a:rPr sz="2100" spc="-20" dirty="0">
                <a:latin typeface="Lucida Sans Unicode"/>
                <a:cs typeface="Lucida Sans Unicode"/>
              </a:rPr>
              <a:t> </a:t>
            </a:r>
            <a:r>
              <a:rPr sz="2100" spc="15" dirty="0">
                <a:latin typeface="Lucida Sans Unicode"/>
                <a:cs typeface="Lucida Sans Unicode"/>
              </a:rPr>
              <a:t>ОБРАЗОВАНИЯ</a:t>
            </a:r>
            <a:r>
              <a:rPr sz="2050" spc="15" dirty="0">
                <a:latin typeface="Microsoft Sans Serif"/>
                <a:cs typeface="Microsoft Sans Serif"/>
              </a:rPr>
              <a:t>,</a:t>
            </a:r>
            <a:r>
              <a:rPr sz="2050" spc="20" dirty="0">
                <a:latin typeface="Microsoft Sans Serif"/>
                <a:cs typeface="Microsoft Sans Serif"/>
              </a:rPr>
              <a:t> </a:t>
            </a:r>
            <a:r>
              <a:rPr sz="2100" spc="40" dirty="0">
                <a:latin typeface="Lucida Sans Unicode"/>
                <a:cs typeface="Lucida Sans Unicode"/>
              </a:rPr>
              <a:t>ОТВЕЧАЮЩИЙ</a:t>
            </a:r>
            <a:r>
              <a:rPr sz="2100" spc="-100" dirty="0">
                <a:latin typeface="Lucida Sans Unicode"/>
                <a:cs typeface="Lucida Sans Unicode"/>
              </a:rPr>
              <a:t> </a:t>
            </a:r>
            <a:r>
              <a:rPr sz="2100" spc="70" dirty="0">
                <a:latin typeface="Lucida Sans Unicode"/>
                <a:cs typeface="Lucida Sans Unicode"/>
              </a:rPr>
              <a:t>НОВЫМ</a:t>
            </a:r>
            <a:r>
              <a:rPr sz="2100" spc="-100" dirty="0">
                <a:latin typeface="Lucida Sans Unicode"/>
                <a:cs typeface="Lucida Sans Unicode"/>
              </a:rPr>
              <a:t> </a:t>
            </a:r>
            <a:r>
              <a:rPr sz="2100" spc="-25" dirty="0">
                <a:latin typeface="Lucida Sans Unicode"/>
                <a:cs typeface="Lucida Sans Unicode"/>
              </a:rPr>
              <a:t>ЗАДАЧАМ </a:t>
            </a:r>
            <a:r>
              <a:rPr sz="2100" spc="-645" dirty="0">
                <a:latin typeface="Lucida Sans Unicode"/>
                <a:cs typeface="Lucida Sans Unicode"/>
              </a:rPr>
              <a:t> </a:t>
            </a:r>
            <a:r>
              <a:rPr sz="2100" spc="25" dirty="0">
                <a:latin typeface="Lucida Sans Unicode"/>
                <a:cs typeface="Lucida Sans Unicode"/>
              </a:rPr>
              <a:t>ОБРАЗОВАНИЯ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155" dirty="0">
                <a:latin typeface="Lucida Sans Unicode"/>
                <a:cs typeface="Lucida Sans Unicode"/>
              </a:rPr>
              <a:t>В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-20" dirty="0">
                <a:latin typeface="Lucida Sans Unicode"/>
                <a:cs typeface="Lucida Sans Unicode"/>
              </a:rPr>
              <a:t>ЭПОХУ</a:t>
            </a:r>
            <a:r>
              <a:rPr sz="2100" spc="-100" dirty="0">
                <a:latin typeface="Lucida Sans Unicode"/>
                <a:cs typeface="Lucida Sans Unicode"/>
              </a:rPr>
              <a:t> </a:t>
            </a:r>
            <a:r>
              <a:rPr sz="2100" spc="5" dirty="0">
                <a:latin typeface="Lucida Sans Unicode"/>
                <a:cs typeface="Lucida Sans Unicode"/>
              </a:rPr>
              <a:t>ГЛОБАЛИЗАЦИИ</a:t>
            </a:r>
            <a:r>
              <a:rPr sz="2050" spc="5" dirty="0">
                <a:latin typeface="Microsoft Sans Serif"/>
                <a:cs typeface="Microsoft Sans Serif"/>
              </a:rPr>
              <a:t>.</a:t>
            </a:r>
            <a:endParaRPr sz="20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Microsoft Sans Serif"/>
              <a:buAutoNum type="arabicPeriod" startAt="3"/>
            </a:pPr>
            <a:endParaRPr sz="2700">
              <a:latin typeface="Microsoft Sans Serif"/>
              <a:cs typeface="Microsoft Sans Serif"/>
            </a:endParaRPr>
          </a:p>
          <a:p>
            <a:pPr marL="12700" marR="5080">
              <a:lnSpc>
                <a:spcPct val="125000"/>
              </a:lnSpc>
              <a:buSzPct val="97619"/>
              <a:buFont typeface="Microsoft Sans Serif"/>
              <a:buAutoNum type="arabicPeriod" startAt="3"/>
              <a:tabLst>
                <a:tab pos="317500" algn="l"/>
              </a:tabLst>
            </a:pPr>
            <a:r>
              <a:rPr sz="2100" spc="-5" dirty="0">
                <a:latin typeface="Lucida Sans Unicode"/>
                <a:cs typeface="Lucida Sans Unicode"/>
              </a:rPr>
              <a:t>ЭКОАДЕКВАТНЫЙ </a:t>
            </a:r>
            <a:r>
              <a:rPr sz="2100" spc="-25" dirty="0">
                <a:latin typeface="Lucida Sans Unicode"/>
                <a:cs typeface="Lucida Sans Unicode"/>
              </a:rPr>
              <a:t>ХАРАКТЕР </a:t>
            </a:r>
            <a:r>
              <a:rPr sz="2100" spc="25" dirty="0">
                <a:latin typeface="Lucida Sans Unicode"/>
                <a:cs typeface="Lucida Sans Unicode"/>
              </a:rPr>
              <a:t>ОБРАЗОВАНИЯ </a:t>
            </a:r>
            <a:r>
              <a:rPr sz="2100" spc="-130" dirty="0">
                <a:latin typeface="Lucida Sans Unicode"/>
                <a:cs typeface="Lucida Sans Unicode"/>
              </a:rPr>
              <a:t>С </a:t>
            </a:r>
            <a:r>
              <a:rPr sz="2100" spc="-125" dirty="0">
                <a:latin typeface="Lucida Sans Unicode"/>
                <a:cs typeface="Lucida Sans Unicode"/>
              </a:rPr>
              <a:t> </a:t>
            </a:r>
            <a:r>
              <a:rPr sz="2100" spc="15" dirty="0">
                <a:latin typeface="Lucida Sans Unicode"/>
                <a:cs typeface="Lucida Sans Unicode"/>
              </a:rPr>
              <a:t>ПРИОРИТЕТНЫМ </a:t>
            </a:r>
            <a:r>
              <a:rPr sz="2100" spc="40" dirty="0">
                <a:latin typeface="Lucida Sans Unicode"/>
                <a:cs typeface="Lucida Sans Unicode"/>
              </a:rPr>
              <a:t>ВНИМАНИЕМ </a:t>
            </a:r>
            <a:r>
              <a:rPr sz="2100" spc="50" dirty="0">
                <a:latin typeface="Lucida Sans Unicode"/>
                <a:cs typeface="Lucida Sans Unicode"/>
              </a:rPr>
              <a:t>К </a:t>
            </a:r>
            <a:r>
              <a:rPr sz="2100" spc="25" dirty="0">
                <a:latin typeface="Lucida Sans Unicode"/>
                <a:cs typeface="Lucida Sans Unicode"/>
              </a:rPr>
              <a:t>ПРОБЛЕМАМ </a:t>
            </a:r>
            <a:r>
              <a:rPr sz="2100" spc="30" dirty="0">
                <a:latin typeface="Lucida Sans Unicode"/>
                <a:cs typeface="Lucida Sans Unicode"/>
              </a:rPr>
              <a:t> </a:t>
            </a:r>
            <a:r>
              <a:rPr sz="2100" spc="25" dirty="0">
                <a:latin typeface="Lucida Sans Unicode"/>
                <a:cs typeface="Lucida Sans Unicode"/>
              </a:rPr>
              <a:t>ЭКОЛОГИЧЕСКОЙ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-10" dirty="0">
                <a:latin typeface="Lucida Sans Unicode"/>
                <a:cs typeface="Lucida Sans Unicode"/>
              </a:rPr>
              <a:t>ЭТИКИ</a:t>
            </a:r>
            <a:r>
              <a:rPr sz="2050" spc="-10" dirty="0">
                <a:latin typeface="Microsoft Sans Serif"/>
                <a:cs typeface="Microsoft Sans Serif"/>
              </a:rPr>
              <a:t>,</a:t>
            </a:r>
            <a:r>
              <a:rPr sz="2050" spc="15" dirty="0">
                <a:latin typeface="Microsoft Sans Serif"/>
                <a:cs typeface="Microsoft Sans Serif"/>
              </a:rPr>
              <a:t> </a:t>
            </a:r>
            <a:r>
              <a:rPr sz="2100" dirty="0">
                <a:latin typeface="Lucida Sans Unicode"/>
                <a:cs typeface="Lucida Sans Unicode"/>
              </a:rPr>
              <a:t>ВОСПИТАНИЮ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90" dirty="0">
                <a:latin typeface="Lucida Sans Unicode"/>
                <a:cs typeface="Lucida Sans Unicode"/>
              </a:rPr>
              <a:t>ЛЮБВИ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55" dirty="0">
                <a:latin typeface="Lucida Sans Unicode"/>
                <a:cs typeface="Lucida Sans Unicode"/>
              </a:rPr>
              <a:t>И </a:t>
            </a:r>
            <a:r>
              <a:rPr sz="2100" spc="-650" dirty="0">
                <a:latin typeface="Lucida Sans Unicode"/>
                <a:cs typeface="Lucida Sans Unicode"/>
              </a:rPr>
              <a:t> </a:t>
            </a:r>
            <a:r>
              <a:rPr sz="2100" spc="35" dirty="0">
                <a:latin typeface="Lucida Sans Unicode"/>
                <a:cs typeface="Lucida Sans Unicode"/>
              </a:rPr>
              <a:t>БЕРЕЖНОГО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15" dirty="0">
                <a:latin typeface="Lucida Sans Unicode"/>
                <a:cs typeface="Lucida Sans Unicode"/>
              </a:rPr>
              <a:t>ОТНОШЕНИЯ</a:t>
            </a:r>
            <a:r>
              <a:rPr sz="2100" spc="-100" dirty="0">
                <a:latin typeface="Lucida Sans Unicode"/>
                <a:cs typeface="Lucida Sans Unicode"/>
              </a:rPr>
              <a:t> </a:t>
            </a:r>
            <a:r>
              <a:rPr sz="2100" spc="50" dirty="0">
                <a:latin typeface="Lucida Sans Unicode"/>
                <a:cs typeface="Lucida Sans Unicode"/>
              </a:rPr>
              <a:t>К</a:t>
            </a:r>
            <a:r>
              <a:rPr sz="2100" spc="-100" dirty="0">
                <a:latin typeface="Lucida Sans Unicode"/>
                <a:cs typeface="Lucida Sans Unicode"/>
              </a:rPr>
              <a:t> </a:t>
            </a:r>
            <a:r>
              <a:rPr sz="2100" spc="10" dirty="0">
                <a:latin typeface="Lucida Sans Unicode"/>
                <a:cs typeface="Lucida Sans Unicode"/>
              </a:rPr>
              <a:t>ПРИРОДЕ</a:t>
            </a:r>
            <a:r>
              <a:rPr sz="2050" spc="10" dirty="0">
                <a:latin typeface="Microsoft Sans Serif"/>
                <a:cs typeface="Microsoft Sans Serif"/>
              </a:rPr>
              <a:t>.</a:t>
            </a:r>
            <a:endParaRPr sz="2050">
              <a:latin typeface="Microsoft Sans Serif"/>
              <a:cs typeface="Microsoft Sans Serif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01397" y="129260"/>
            <a:ext cx="2289135" cy="228912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370895" y="838200"/>
            <a:ext cx="3382673" cy="7315504"/>
            <a:chOff x="6371434" y="0"/>
            <a:chExt cx="3382673" cy="7315504"/>
          </a:xfrm>
        </p:grpSpPr>
        <p:sp>
          <p:nvSpPr>
            <p:cNvPr id="3" name="object 3"/>
            <p:cNvSpPr/>
            <p:nvPr/>
          </p:nvSpPr>
          <p:spPr>
            <a:xfrm>
              <a:off x="6371434" y="1509699"/>
              <a:ext cx="3382645" cy="5805805"/>
            </a:xfrm>
            <a:custGeom>
              <a:avLst/>
              <a:gdLst/>
              <a:ahLst/>
              <a:cxnLst/>
              <a:rect l="l" t="t" r="r" b="b"/>
              <a:pathLst>
                <a:path w="3382645" h="5805805">
                  <a:moveTo>
                    <a:pt x="0" y="5805500"/>
                  </a:moveTo>
                  <a:lnTo>
                    <a:pt x="3382165" y="0"/>
                  </a:lnTo>
                  <a:lnTo>
                    <a:pt x="3382165" y="113530"/>
                  </a:lnTo>
                  <a:lnTo>
                    <a:pt x="66140" y="5805500"/>
                  </a:lnTo>
                  <a:lnTo>
                    <a:pt x="0" y="58055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047626" y="0"/>
              <a:ext cx="2706370" cy="2912110"/>
            </a:xfrm>
            <a:custGeom>
              <a:avLst/>
              <a:gdLst/>
              <a:ahLst/>
              <a:cxnLst/>
              <a:rect l="l" t="t" r="r" b="b"/>
              <a:pathLst>
                <a:path w="2706370" h="2912110">
                  <a:moveTo>
                    <a:pt x="0" y="0"/>
                  </a:moveTo>
                  <a:lnTo>
                    <a:pt x="2705972" y="0"/>
                  </a:lnTo>
                  <a:lnTo>
                    <a:pt x="2705972" y="1130120"/>
                  </a:lnTo>
                  <a:lnTo>
                    <a:pt x="1678778" y="29117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2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972932" y="5317616"/>
              <a:ext cx="1781175" cy="1997710"/>
            </a:xfrm>
            <a:custGeom>
              <a:avLst/>
              <a:gdLst/>
              <a:ahLst/>
              <a:cxnLst/>
              <a:rect l="l" t="t" r="r" b="b"/>
              <a:pathLst>
                <a:path w="1781175" h="1997709">
                  <a:moveTo>
                    <a:pt x="1780667" y="1997582"/>
                  </a:moveTo>
                  <a:lnTo>
                    <a:pt x="150859" y="1997582"/>
                  </a:lnTo>
                  <a:lnTo>
                    <a:pt x="130982" y="1957296"/>
                  </a:lnTo>
                  <a:lnTo>
                    <a:pt x="112259" y="1915940"/>
                  </a:lnTo>
                  <a:lnTo>
                    <a:pt x="94877" y="1873868"/>
                  </a:lnTo>
                  <a:lnTo>
                    <a:pt x="78864" y="1831107"/>
                  </a:lnTo>
                  <a:lnTo>
                    <a:pt x="64247" y="1787684"/>
                  </a:lnTo>
                  <a:lnTo>
                    <a:pt x="51053" y="1743628"/>
                  </a:lnTo>
                  <a:lnTo>
                    <a:pt x="39310" y="1698964"/>
                  </a:lnTo>
                  <a:lnTo>
                    <a:pt x="29044" y="1653720"/>
                  </a:lnTo>
                  <a:lnTo>
                    <a:pt x="20282" y="1607923"/>
                  </a:lnTo>
                  <a:lnTo>
                    <a:pt x="13053" y="1561600"/>
                  </a:lnTo>
                  <a:lnTo>
                    <a:pt x="7383" y="1514780"/>
                  </a:lnTo>
                  <a:lnTo>
                    <a:pt x="3299" y="1467488"/>
                  </a:lnTo>
                  <a:lnTo>
                    <a:pt x="829" y="1419752"/>
                  </a:lnTo>
                  <a:lnTo>
                    <a:pt x="0" y="1371599"/>
                  </a:lnTo>
                  <a:lnTo>
                    <a:pt x="829" y="1323447"/>
                  </a:lnTo>
                  <a:lnTo>
                    <a:pt x="3299" y="1275711"/>
                  </a:lnTo>
                  <a:lnTo>
                    <a:pt x="7383" y="1228419"/>
                  </a:lnTo>
                  <a:lnTo>
                    <a:pt x="13053" y="1181598"/>
                  </a:lnTo>
                  <a:lnTo>
                    <a:pt x="20282" y="1135276"/>
                  </a:lnTo>
                  <a:lnTo>
                    <a:pt x="29044" y="1089479"/>
                  </a:lnTo>
                  <a:lnTo>
                    <a:pt x="39310" y="1044235"/>
                  </a:lnTo>
                  <a:lnTo>
                    <a:pt x="51053" y="999571"/>
                  </a:lnTo>
                  <a:lnTo>
                    <a:pt x="64247" y="955514"/>
                  </a:lnTo>
                  <a:lnTo>
                    <a:pt x="78864" y="912092"/>
                  </a:lnTo>
                  <a:lnTo>
                    <a:pt x="94877" y="869331"/>
                  </a:lnTo>
                  <a:lnTo>
                    <a:pt x="112259" y="827259"/>
                  </a:lnTo>
                  <a:lnTo>
                    <a:pt x="130982" y="785903"/>
                  </a:lnTo>
                  <a:lnTo>
                    <a:pt x="151020" y="745290"/>
                  </a:lnTo>
                  <a:lnTo>
                    <a:pt x="172345" y="705447"/>
                  </a:lnTo>
                  <a:lnTo>
                    <a:pt x="194930" y="666402"/>
                  </a:lnTo>
                  <a:lnTo>
                    <a:pt x="218747" y="628182"/>
                  </a:lnTo>
                  <a:lnTo>
                    <a:pt x="243770" y="590813"/>
                  </a:lnTo>
                  <a:lnTo>
                    <a:pt x="269972" y="554324"/>
                  </a:lnTo>
                  <a:lnTo>
                    <a:pt x="297325" y="518741"/>
                  </a:lnTo>
                  <a:lnTo>
                    <a:pt x="325801" y="484092"/>
                  </a:lnTo>
                  <a:lnTo>
                    <a:pt x="355375" y="450404"/>
                  </a:lnTo>
                  <a:lnTo>
                    <a:pt x="386018" y="417703"/>
                  </a:lnTo>
                  <a:lnTo>
                    <a:pt x="417703" y="386018"/>
                  </a:lnTo>
                  <a:lnTo>
                    <a:pt x="450404" y="355375"/>
                  </a:lnTo>
                  <a:lnTo>
                    <a:pt x="484092" y="325801"/>
                  </a:lnTo>
                  <a:lnTo>
                    <a:pt x="518741" y="297325"/>
                  </a:lnTo>
                  <a:lnTo>
                    <a:pt x="554324" y="269972"/>
                  </a:lnTo>
                  <a:lnTo>
                    <a:pt x="590813" y="243770"/>
                  </a:lnTo>
                  <a:lnTo>
                    <a:pt x="628182" y="218747"/>
                  </a:lnTo>
                  <a:lnTo>
                    <a:pt x="666402" y="194930"/>
                  </a:lnTo>
                  <a:lnTo>
                    <a:pt x="705447" y="172345"/>
                  </a:lnTo>
                  <a:lnTo>
                    <a:pt x="745290" y="151020"/>
                  </a:lnTo>
                  <a:lnTo>
                    <a:pt x="785903" y="130982"/>
                  </a:lnTo>
                  <a:lnTo>
                    <a:pt x="827259" y="112259"/>
                  </a:lnTo>
                  <a:lnTo>
                    <a:pt x="869331" y="94877"/>
                  </a:lnTo>
                  <a:lnTo>
                    <a:pt x="912092" y="78864"/>
                  </a:lnTo>
                  <a:lnTo>
                    <a:pt x="955514" y="64247"/>
                  </a:lnTo>
                  <a:lnTo>
                    <a:pt x="999571" y="51053"/>
                  </a:lnTo>
                  <a:lnTo>
                    <a:pt x="1044235" y="39310"/>
                  </a:lnTo>
                  <a:lnTo>
                    <a:pt x="1089479" y="29044"/>
                  </a:lnTo>
                  <a:lnTo>
                    <a:pt x="1135276" y="20282"/>
                  </a:lnTo>
                  <a:lnTo>
                    <a:pt x="1181598" y="13053"/>
                  </a:lnTo>
                  <a:lnTo>
                    <a:pt x="1228419" y="7383"/>
                  </a:lnTo>
                  <a:lnTo>
                    <a:pt x="1275711" y="3299"/>
                  </a:lnTo>
                  <a:lnTo>
                    <a:pt x="1323447" y="829"/>
                  </a:lnTo>
                  <a:lnTo>
                    <a:pt x="1371599" y="0"/>
                  </a:lnTo>
                  <a:lnTo>
                    <a:pt x="1419752" y="829"/>
                  </a:lnTo>
                  <a:lnTo>
                    <a:pt x="1467488" y="3299"/>
                  </a:lnTo>
                  <a:lnTo>
                    <a:pt x="1514780" y="7383"/>
                  </a:lnTo>
                  <a:lnTo>
                    <a:pt x="1561600" y="13053"/>
                  </a:lnTo>
                  <a:lnTo>
                    <a:pt x="1607923" y="20282"/>
                  </a:lnTo>
                  <a:lnTo>
                    <a:pt x="1653720" y="29044"/>
                  </a:lnTo>
                  <a:lnTo>
                    <a:pt x="1698964" y="39310"/>
                  </a:lnTo>
                  <a:lnTo>
                    <a:pt x="1743628" y="51053"/>
                  </a:lnTo>
                  <a:lnTo>
                    <a:pt x="1780667" y="62146"/>
                  </a:lnTo>
                  <a:lnTo>
                    <a:pt x="1780667" y="1997582"/>
                  </a:lnTo>
                  <a:close/>
                </a:path>
              </a:pathLst>
            </a:custGeom>
            <a:solidFill>
              <a:srgbClr val="3F6B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341233" y="563838"/>
            <a:ext cx="230504" cy="255270"/>
          </a:xfrm>
          <a:custGeom>
            <a:avLst/>
            <a:gdLst/>
            <a:ahLst/>
            <a:cxnLst/>
            <a:rect l="l" t="t" r="r" b="b"/>
            <a:pathLst>
              <a:path w="230504" h="255269">
                <a:moveTo>
                  <a:pt x="230088" y="0"/>
                </a:moveTo>
                <a:lnTo>
                  <a:pt x="152159" y="177963"/>
                </a:lnTo>
                <a:lnTo>
                  <a:pt x="129623" y="219594"/>
                </a:lnTo>
                <a:lnTo>
                  <a:pt x="99518" y="246001"/>
                </a:lnTo>
                <a:lnTo>
                  <a:pt x="51780" y="255118"/>
                </a:lnTo>
                <a:lnTo>
                  <a:pt x="45702" y="255118"/>
                </a:lnTo>
                <a:lnTo>
                  <a:pt x="39021" y="254631"/>
                </a:lnTo>
                <a:lnTo>
                  <a:pt x="31739" y="253656"/>
                </a:lnTo>
                <a:lnTo>
                  <a:pt x="24456" y="252739"/>
                </a:lnTo>
                <a:lnTo>
                  <a:pt x="17747" y="251477"/>
                </a:lnTo>
                <a:lnTo>
                  <a:pt x="11611" y="249871"/>
                </a:lnTo>
                <a:lnTo>
                  <a:pt x="11611" y="204026"/>
                </a:lnTo>
                <a:lnTo>
                  <a:pt x="17231" y="206377"/>
                </a:lnTo>
                <a:lnTo>
                  <a:pt x="23395" y="208040"/>
                </a:lnTo>
                <a:lnTo>
                  <a:pt x="30105" y="209015"/>
                </a:lnTo>
                <a:lnTo>
                  <a:pt x="36814" y="209932"/>
                </a:lnTo>
                <a:lnTo>
                  <a:pt x="43207" y="210391"/>
                </a:lnTo>
                <a:lnTo>
                  <a:pt x="49286" y="210391"/>
                </a:lnTo>
                <a:lnTo>
                  <a:pt x="83950" y="189002"/>
                </a:lnTo>
                <a:lnTo>
                  <a:pt x="87046" y="180802"/>
                </a:lnTo>
                <a:lnTo>
                  <a:pt x="0" y="0"/>
                </a:lnTo>
                <a:lnTo>
                  <a:pt x="56339" y="0"/>
                </a:lnTo>
                <a:lnTo>
                  <a:pt x="103217" y="108894"/>
                </a:lnTo>
                <a:lnTo>
                  <a:pt x="104880" y="112449"/>
                </a:lnTo>
                <a:lnTo>
                  <a:pt x="107116" y="117467"/>
                </a:lnTo>
                <a:lnTo>
                  <a:pt x="109926" y="123946"/>
                </a:lnTo>
                <a:lnTo>
                  <a:pt x="112736" y="130369"/>
                </a:lnTo>
                <a:lnTo>
                  <a:pt x="114857" y="135816"/>
                </a:lnTo>
                <a:lnTo>
                  <a:pt x="116291" y="140289"/>
                </a:lnTo>
                <a:lnTo>
                  <a:pt x="118011" y="140289"/>
                </a:lnTo>
                <a:lnTo>
                  <a:pt x="119445" y="136046"/>
                </a:lnTo>
                <a:lnTo>
                  <a:pt x="121509" y="130512"/>
                </a:lnTo>
                <a:lnTo>
                  <a:pt x="124204" y="123688"/>
                </a:lnTo>
                <a:lnTo>
                  <a:pt x="126899" y="116864"/>
                </a:lnTo>
                <a:lnTo>
                  <a:pt x="129308" y="110872"/>
                </a:lnTo>
                <a:lnTo>
                  <a:pt x="131430" y="105711"/>
                </a:lnTo>
                <a:lnTo>
                  <a:pt x="175125" y="0"/>
                </a:lnTo>
                <a:lnTo>
                  <a:pt x="230088" y="0"/>
                </a:lnTo>
                <a:close/>
              </a:path>
            </a:pathLst>
          </a:custGeom>
          <a:ln w="132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8241" y="563838"/>
            <a:ext cx="269240" cy="252095"/>
          </a:xfrm>
          <a:custGeom>
            <a:avLst/>
            <a:gdLst/>
            <a:ahLst/>
            <a:cxnLst/>
            <a:rect l="l" t="t" r="r" b="b"/>
            <a:pathLst>
              <a:path w="269240" h="252094">
                <a:moveTo>
                  <a:pt x="106399" y="251592"/>
                </a:moveTo>
                <a:lnTo>
                  <a:pt x="45759" y="54275"/>
                </a:lnTo>
                <a:lnTo>
                  <a:pt x="44383" y="54275"/>
                </a:lnTo>
                <a:lnTo>
                  <a:pt x="44612" y="58977"/>
                </a:lnTo>
                <a:lnTo>
                  <a:pt x="44956" y="66030"/>
                </a:lnTo>
                <a:lnTo>
                  <a:pt x="45415" y="75434"/>
                </a:lnTo>
                <a:lnTo>
                  <a:pt x="45759" y="82622"/>
                </a:lnTo>
                <a:lnTo>
                  <a:pt x="46103" y="90078"/>
                </a:lnTo>
                <a:lnTo>
                  <a:pt x="46447" y="97803"/>
                </a:lnTo>
                <a:lnTo>
                  <a:pt x="46791" y="105797"/>
                </a:lnTo>
                <a:lnTo>
                  <a:pt x="47130" y="113662"/>
                </a:lnTo>
                <a:lnTo>
                  <a:pt x="47372" y="121086"/>
                </a:lnTo>
                <a:lnTo>
                  <a:pt x="47517" y="128070"/>
                </a:lnTo>
                <a:lnTo>
                  <a:pt x="47565" y="134612"/>
                </a:lnTo>
                <a:lnTo>
                  <a:pt x="47565" y="251592"/>
                </a:lnTo>
                <a:lnTo>
                  <a:pt x="0" y="251592"/>
                </a:lnTo>
                <a:lnTo>
                  <a:pt x="0" y="0"/>
                </a:lnTo>
                <a:lnTo>
                  <a:pt x="72510" y="0"/>
                </a:lnTo>
                <a:lnTo>
                  <a:pt x="132118" y="192414"/>
                </a:lnTo>
                <a:lnTo>
                  <a:pt x="133150" y="192414"/>
                </a:lnTo>
                <a:lnTo>
                  <a:pt x="196198" y="0"/>
                </a:lnTo>
                <a:lnTo>
                  <a:pt x="268795" y="0"/>
                </a:lnTo>
                <a:lnTo>
                  <a:pt x="268795" y="251592"/>
                </a:lnTo>
                <a:lnTo>
                  <a:pt x="219078" y="251592"/>
                </a:lnTo>
                <a:lnTo>
                  <a:pt x="219078" y="132548"/>
                </a:lnTo>
                <a:lnTo>
                  <a:pt x="219890" y="97379"/>
                </a:lnTo>
                <a:lnTo>
                  <a:pt x="220175" y="89928"/>
                </a:lnTo>
                <a:lnTo>
                  <a:pt x="220449" y="82670"/>
                </a:lnTo>
                <a:lnTo>
                  <a:pt x="220713" y="75606"/>
                </a:lnTo>
                <a:lnTo>
                  <a:pt x="221057" y="66317"/>
                </a:lnTo>
                <a:lnTo>
                  <a:pt x="221343" y="59321"/>
                </a:lnTo>
                <a:lnTo>
                  <a:pt x="221573" y="54619"/>
                </a:lnTo>
                <a:lnTo>
                  <a:pt x="220196" y="54619"/>
                </a:lnTo>
                <a:lnTo>
                  <a:pt x="155342" y="251592"/>
                </a:lnTo>
                <a:lnTo>
                  <a:pt x="106399" y="251592"/>
                </a:lnTo>
                <a:close/>
              </a:path>
            </a:pathLst>
          </a:custGeom>
          <a:ln w="132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05674" y="563838"/>
            <a:ext cx="205104" cy="252095"/>
          </a:xfrm>
          <a:custGeom>
            <a:avLst/>
            <a:gdLst/>
            <a:ahLst/>
            <a:cxnLst/>
            <a:rect l="l" t="t" r="r" b="b"/>
            <a:pathLst>
              <a:path w="205105" h="252094">
                <a:moveTo>
                  <a:pt x="205058" y="251592"/>
                </a:moveTo>
                <a:lnTo>
                  <a:pt x="144418" y="251592"/>
                </a:lnTo>
                <a:lnTo>
                  <a:pt x="53156" y="124032"/>
                </a:lnTo>
                <a:lnTo>
                  <a:pt x="53156" y="251592"/>
                </a:lnTo>
                <a:lnTo>
                  <a:pt x="0" y="251592"/>
                </a:lnTo>
                <a:lnTo>
                  <a:pt x="0" y="0"/>
                </a:lnTo>
                <a:lnTo>
                  <a:pt x="53156" y="0"/>
                </a:lnTo>
                <a:lnTo>
                  <a:pt x="53156" y="121968"/>
                </a:lnTo>
                <a:lnTo>
                  <a:pt x="143386" y="0"/>
                </a:lnTo>
                <a:lnTo>
                  <a:pt x="200069" y="0"/>
                </a:lnTo>
                <a:lnTo>
                  <a:pt x="108464" y="120850"/>
                </a:lnTo>
                <a:lnTo>
                  <a:pt x="205058" y="251592"/>
                </a:lnTo>
                <a:close/>
              </a:path>
            </a:pathLst>
          </a:custGeom>
          <a:ln w="132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6707" y="631978"/>
            <a:ext cx="201672" cy="173889"/>
          </a:xfrm>
          <a:prstGeom prst="rect">
            <a:avLst/>
          </a:prstGeom>
        </p:spPr>
      </p:pic>
      <p:sp>
        <p:nvSpPr>
          <p:cNvPr id="11" name="object 11"/>
          <p:cNvSpPr/>
          <p:nvPr/>
        </p:nvSpPr>
        <p:spPr>
          <a:xfrm>
            <a:off x="1652835" y="563838"/>
            <a:ext cx="316865" cy="252095"/>
          </a:xfrm>
          <a:custGeom>
            <a:avLst/>
            <a:gdLst/>
            <a:ahLst/>
            <a:cxnLst/>
            <a:rect l="l" t="t" r="r" b="b"/>
            <a:pathLst>
              <a:path w="316864" h="252094">
                <a:moveTo>
                  <a:pt x="316360" y="251592"/>
                </a:moveTo>
                <a:lnTo>
                  <a:pt x="0" y="251592"/>
                </a:lnTo>
                <a:lnTo>
                  <a:pt x="0" y="0"/>
                </a:lnTo>
                <a:lnTo>
                  <a:pt x="53156" y="0"/>
                </a:lnTo>
                <a:lnTo>
                  <a:pt x="53156" y="207208"/>
                </a:lnTo>
                <a:lnTo>
                  <a:pt x="131344" y="207208"/>
                </a:lnTo>
                <a:lnTo>
                  <a:pt x="131344" y="0"/>
                </a:lnTo>
                <a:lnTo>
                  <a:pt x="184931" y="0"/>
                </a:lnTo>
                <a:lnTo>
                  <a:pt x="184931" y="207208"/>
                </a:lnTo>
                <a:lnTo>
                  <a:pt x="263118" y="207208"/>
                </a:lnTo>
                <a:lnTo>
                  <a:pt x="263118" y="0"/>
                </a:lnTo>
                <a:lnTo>
                  <a:pt x="316360" y="0"/>
                </a:lnTo>
                <a:lnTo>
                  <a:pt x="316360" y="251592"/>
                </a:lnTo>
                <a:close/>
              </a:path>
            </a:pathLst>
          </a:custGeom>
          <a:ln w="132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2061217" y="553360"/>
            <a:ext cx="513715" cy="272415"/>
            <a:chOff x="2061217" y="553360"/>
            <a:chExt cx="513715" cy="272415"/>
          </a:xfrm>
        </p:grpSpPr>
        <p:sp>
          <p:nvSpPr>
            <p:cNvPr id="13" name="object 13"/>
            <p:cNvSpPr/>
            <p:nvPr/>
          </p:nvSpPr>
          <p:spPr>
            <a:xfrm>
              <a:off x="2067824" y="559968"/>
              <a:ext cx="500380" cy="259079"/>
            </a:xfrm>
            <a:custGeom>
              <a:avLst/>
              <a:gdLst/>
              <a:ahLst/>
              <a:cxnLst/>
              <a:rect l="l" t="t" r="r" b="b"/>
              <a:pathLst>
                <a:path w="500380" h="259080">
                  <a:moveTo>
                    <a:pt x="205058" y="255462"/>
                  </a:moveTo>
                  <a:lnTo>
                    <a:pt x="144418" y="255462"/>
                  </a:lnTo>
                  <a:lnTo>
                    <a:pt x="53156" y="127903"/>
                  </a:lnTo>
                  <a:lnTo>
                    <a:pt x="53156" y="255462"/>
                  </a:lnTo>
                  <a:lnTo>
                    <a:pt x="0" y="255462"/>
                  </a:lnTo>
                  <a:lnTo>
                    <a:pt x="0" y="3870"/>
                  </a:lnTo>
                  <a:lnTo>
                    <a:pt x="53156" y="3870"/>
                  </a:lnTo>
                  <a:lnTo>
                    <a:pt x="53156" y="125839"/>
                  </a:lnTo>
                  <a:lnTo>
                    <a:pt x="143385" y="3870"/>
                  </a:lnTo>
                  <a:lnTo>
                    <a:pt x="200069" y="3870"/>
                  </a:lnTo>
                  <a:lnTo>
                    <a:pt x="108464" y="124720"/>
                  </a:lnTo>
                  <a:lnTo>
                    <a:pt x="205058" y="255462"/>
                  </a:lnTo>
                  <a:close/>
                </a:path>
                <a:path w="500380" h="259080">
                  <a:moveTo>
                    <a:pt x="500248" y="129365"/>
                  </a:moveTo>
                  <a:lnTo>
                    <a:pt x="492991" y="182329"/>
                  </a:lnTo>
                  <a:lnTo>
                    <a:pt x="471068" y="223357"/>
                  </a:lnTo>
                  <a:lnTo>
                    <a:pt x="433684" y="249893"/>
                  </a:lnTo>
                  <a:lnTo>
                    <a:pt x="380430" y="258989"/>
                  </a:lnTo>
                  <a:lnTo>
                    <a:pt x="360894" y="257978"/>
                  </a:lnTo>
                  <a:lnTo>
                    <a:pt x="312995" y="242818"/>
                  </a:lnTo>
                  <a:lnTo>
                    <a:pt x="280820" y="211127"/>
                  </a:lnTo>
                  <a:lnTo>
                    <a:pt x="263902" y="165620"/>
                  </a:lnTo>
                  <a:lnTo>
                    <a:pt x="260698" y="129021"/>
                  </a:lnTo>
                  <a:lnTo>
                    <a:pt x="261499" y="110093"/>
                  </a:lnTo>
                  <a:lnTo>
                    <a:pt x="273514" y="60984"/>
                  </a:lnTo>
                  <a:lnTo>
                    <a:pt x="300561" y="24890"/>
                  </a:lnTo>
                  <a:lnTo>
                    <a:pt x="343229" y="4021"/>
                  </a:lnTo>
                  <a:lnTo>
                    <a:pt x="380774" y="0"/>
                  </a:lnTo>
                  <a:lnTo>
                    <a:pt x="400300" y="1005"/>
                  </a:lnTo>
                  <a:lnTo>
                    <a:pt x="448038" y="16084"/>
                  </a:lnTo>
                  <a:lnTo>
                    <a:pt x="480083" y="47436"/>
                  </a:lnTo>
                  <a:lnTo>
                    <a:pt x="497023" y="92745"/>
                  </a:lnTo>
                  <a:lnTo>
                    <a:pt x="500248" y="129365"/>
                  </a:lnTo>
                  <a:close/>
                </a:path>
              </a:pathLst>
            </a:custGeom>
            <a:ln w="132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77911" y="597830"/>
              <a:ext cx="140773" cy="183007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2626538" y="563838"/>
            <a:ext cx="227965" cy="255270"/>
          </a:xfrm>
          <a:custGeom>
            <a:avLst/>
            <a:gdLst/>
            <a:ahLst/>
            <a:cxnLst/>
            <a:rect l="l" t="t" r="r" b="b"/>
            <a:pathLst>
              <a:path w="227964" h="255269">
                <a:moveTo>
                  <a:pt x="227938" y="251592"/>
                </a:moveTo>
                <a:lnTo>
                  <a:pt x="174695" y="251592"/>
                </a:lnTo>
                <a:lnTo>
                  <a:pt x="174695" y="44469"/>
                </a:lnTo>
                <a:lnTo>
                  <a:pt x="113109" y="44469"/>
                </a:lnTo>
                <a:lnTo>
                  <a:pt x="107491" y="89191"/>
                </a:lnTo>
                <a:lnTo>
                  <a:pt x="106292" y="98809"/>
                </a:lnTo>
                <a:lnTo>
                  <a:pt x="101024" y="137279"/>
                </a:lnTo>
                <a:lnTo>
                  <a:pt x="94051" y="179092"/>
                </a:lnTo>
                <a:lnTo>
                  <a:pt x="80509" y="223465"/>
                </a:lnTo>
                <a:lnTo>
                  <a:pt x="52581" y="250570"/>
                </a:lnTo>
                <a:lnTo>
                  <a:pt x="25374" y="255118"/>
                </a:lnTo>
                <a:lnTo>
                  <a:pt x="18627" y="254876"/>
                </a:lnTo>
                <a:lnTo>
                  <a:pt x="12149" y="254151"/>
                </a:lnTo>
                <a:lnTo>
                  <a:pt x="5940" y="252941"/>
                </a:lnTo>
                <a:lnTo>
                  <a:pt x="0" y="251248"/>
                </a:lnTo>
                <a:lnTo>
                  <a:pt x="0" y="207552"/>
                </a:lnTo>
                <a:lnTo>
                  <a:pt x="3039" y="208699"/>
                </a:lnTo>
                <a:lnTo>
                  <a:pt x="6021" y="209588"/>
                </a:lnTo>
                <a:lnTo>
                  <a:pt x="8945" y="210219"/>
                </a:lnTo>
                <a:lnTo>
                  <a:pt x="11870" y="210792"/>
                </a:lnTo>
                <a:lnTo>
                  <a:pt x="15109" y="211079"/>
                </a:lnTo>
                <a:lnTo>
                  <a:pt x="18665" y="211079"/>
                </a:lnTo>
                <a:lnTo>
                  <a:pt x="25489" y="211079"/>
                </a:lnTo>
                <a:lnTo>
                  <a:pt x="42625" y="173603"/>
                </a:lnTo>
                <a:lnTo>
                  <a:pt x="49608" y="135972"/>
                </a:lnTo>
                <a:lnTo>
                  <a:pt x="57726" y="84165"/>
                </a:lnTo>
                <a:lnTo>
                  <a:pt x="64661" y="35287"/>
                </a:lnTo>
                <a:lnTo>
                  <a:pt x="69069" y="0"/>
                </a:lnTo>
                <a:lnTo>
                  <a:pt x="227938" y="0"/>
                </a:lnTo>
                <a:lnTo>
                  <a:pt x="227938" y="251592"/>
                </a:lnTo>
                <a:close/>
              </a:path>
            </a:pathLst>
          </a:custGeom>
          <a:ln w="132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" name="object 16"/>
          <p:cNvGrpSpPr/>
          <p:nvPr/>
        </p:nvGrpSpPr>
        <p:grpSpPr>
          <a:xfrm>
            <a:off x="2914775" y="556199"/>
            <a:ext cx="256540" cy="266065"/>
            <a:chOff x="2914775" y="556199"/>
            <a:chExt cx="256540" cy="266065"/>
          </a:xfrm>
        </p:grpSpPr>
        <p:sp>
          <p:nvSpPr>
            <p:cNvPr id="17" name="object 17"/>
            <p:cNvSpPr/>
            <p:nvPr/>
          </p:nvSpPr>
          <p:spPr>
            <a:xfrm>
              <a:off x="2921382" y="562806"/>
              <a:ext cx="243204" cy="252729"/>
            </a:xfrm>
            <a:custGeom>
              <a:avLst/>
              <a:gdLst/>
              <a:ahLst/>
              <a:cxnLst/>
              <a:rect l="l" t="t" r="r" b="b"/>
              <a:pathLst>
                <a:path w="243205" h="252730">
                  <a:moveTo>
                    <a:pt x="185705" y="252624"/>
                  </a:moveTo>
                  <a:lnTo>
                    <a:pt x="167384" y="192758"/>
                  </a:lnTo>
                  <a:lnTo>
                    <a:pt x="75778" y="192758"/>
                  </a:lnTo>
                  <a:lnTo>
                    <a:pt x="57457" y="252624"/>
                  </a:lnTo>
                  <a:lnTo>
                    <a:pt x="0" y="252624"/>
                  </a:lnTo>
                  <a:lnTo>
                    <a:pt x="88766" y="0"/>
                  </a:lnTo>
                  <a:lnTo>
                    <a:pt x="153965" y="0"/>
                  </a:lnTo>
                  <a:lnTo>
                    <a:pt x="243076" y="252624"/>
                  </a:lnTo>
                  <a:lnTo>
                    <a:pt x="185705" y="252624"/>
                  </a:lnTo>
                  <a:close/>
                </a:path>
              </a:pathLst>
            </a:custGeom>
            <a:ln w="132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03886" y="595336"/>
              <a:ext cx="78757" cy="122022"/>
            </a:xfrm>
            <a:prstGeom prst="rect">
              <a:avLst/>
            </a:prstGeom>
          </p:spPr>
        </p:pic>
      </p:grpSp>
      <p:grpSp>
        <p:nvGrpSpPr>
          <p:cNvPr id="19" name="object 19"/>
          <p:cNvGrpSpPr/>
          <p:nvPr/>
        </p:nvGrpSpPr>
        <p:grpSpPr>
          <a:xfrm>
            <a:off x="3348129" y="557231"/>
            <a:ext cx="187325" cy="265430"/>
            <a:chOff x="3348129" y="557231"/>
            <a:chExt cx="187325" cy="265430"/>
          </a:xfrm>
        </p:grpSpPr>
        <p:sp>
          <p:nvSpPr>
            <p:cNvPr id="20" name="object 20"/>
            <p:cNvSpPr/>
            <p:nvPr/>
          </p:nvSpPr>
          <p:spPr>
            <a:xfrm>
              <a:off x="3354737" y="563838"/>
              <a:ext cx="173990" cy="252095"/>
            </a:xfrm>
            <a:custGeom>
              <a:avLst/>
              <a:gdLst/>
              <a:ahLst/>
              <a:cxnLst/>
              <a:rect l="l" t="t" r="r" b="b"/>
              <a:pathLst>
                <a:path w="173989" h="252094">
                  <a:moveTo>
                    <a:pt x="80337" y="0"/>
                  </a:moveTo>
                  <a:lnTo>
                    <a:pt x="122377" y="5246"/>
                  </a:lnTo>
                  <a:lnTo>
                    <a:pt x="161083" y="32459"/>
                  </a:lnTo>
                  <a:lnTo>
                    <a:pt x="173663" y="78617"/>
                  </a:lnTo>
                  <a:lnTo>
                    <a:pt x="173088" y="89514"/>
                  </a:lnTo>
                  <a:lnTo>
                    <a:pt x="159137" y="128865"/>
                  </a:lnTo>
                  <a:lnTo>
                    <a:pt x="122387" y="155605"/>
                  </a:lnTo>
                  <a:lnTo>
                    <a:pt x="76036" y="162137"/>
                  </a:lnTo>
                  <a:lnTo>
                    <a:pt x="53156" y="162137"/>
                  </a:lnTo>
                  <a:lnTo>
                    <a:pt x="53156" y="251592"/>
                  </a:lnTo>
                  <a:lnTo>
                    <a:pt x="0" y="251592"/>
                  </a:lnTo>
                  <a:lnTo>
                    <a:pt x="0" y="0"/>
                  </a:lnTo>
                  <a:lnTo>
                    <a:pt x="80337" y="0"/>
                  </a:lnTo>
                  <a:close/>
                </a:path>
              </a:pathLst>
            </a:custGeom>
            <a:ln w="132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01286" y="600926"/>
              <a:ext cx="79789" cy="87961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3593328" y="553360"/>
            <a:ext cx="253365" cy="272415"/>
            <a:chOff x="3593328" y="553360"/>
            <a:chExt cx="253365" cy="272415"/>
          </a:xfrm>
        </p:grpSpPr>
        <p:sp>
          <p:nvSpPr>
            <p:cNvPr id="23" name="object 23"/>
            <p:cNvSpPr/>
            <p:nvPr/>
          </p:nvSpPr>
          <p:spPr>
            <a:xfrm>
              <a:off x="3599935" y="559968"/>
              <a:ext cx="240029" cy="259079"/>
            </a:xfrm>
            <a:custGeom>
              <a:avLst/>
              <a:gdLst/>
              <a:ahLst/>
              <a:cxnLst/>
              <a:rect l="l" t="t" r="r" b="b"/>
              <a:pathLst>
                <a:path w="240029" h="259080">
                  <a:moveTo>
                    <a:pt x="239549" y="129365"/>
                  </a:moveTo>
                  <a:lnTo>
                    <a:pt x="232292" y="182329"/>
                  </a:lnTo>
                  <a:lnTo>
                    <a:pt x="210369" y="223357"/>
                  </a:lnTo>
                  <a:lnTo>
                    <a:pt x="172985" y="249893"/>
                  </a:lnTo>
                  <a:lnTo>
                    <a:pt x="119731" y="258989"/>
                  </a:lnTo>
                  <a:lnTo>
                    <a:pt x="100195" y="257978"/>
                  </a:lnTo>
                  <a:lnTo>
                    <a:pt x="52296" y="242818"/>
                  </a:lnTo>
                  <a:lnTo>
                    <a:pt x="20121" y="211127"/>
                  </a:lnTo>
                  <a:lnTo>
                    <a:pt x="3204" y="165620"/>
                  </a:lnTo>
                  <a:lnTo>
                    <a:pt x="0" y="129021"/>
                  </a:lnTo>
                  <a:lnTo>
                    <a:pt x="801" y="110093"/>
                  </a:lnTo>
                  <a:lnTo>
                    <a:pt x="12815" y="60984"/>
                  </a:lnTo>
                  <a:lnTo>
                    <a:pt x="39862" y="24890"/>
                  </a:lnTo>
                  <a:lnTo>
                    <a:pt x="82530" y="4021"/>
                  </a:lnTo>
                  <a:lnTo>
                    <a:pt x="120076" y="0"/>
                  </a:lnTo>
                  <a:lnTo>
                    <a:pt x="139601" y="1005"/>
                  </a:lnTo>
                  <a:lnTo>
                    <a:pt x="187339" y="16084"/>
                  </a:lnTo>
                  <a:lnTo>
                    <a:pt x="219385" y="47436"/>
                  </a:lnTo>
                  <a:lnTo>
                    <a:pt x="236324" y="92745"/>
                  </a:lnTo>
                  <a:lnTo>
                    <a:pt x="239549" y="129365"/>
                  </a:lnTo>
                  <a:close/>
                </a:path>
              </a:pathLst>
            </a:custGeom>
            <a:ln w="132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49323" y="597830"/>
              <a:ext cx="140773" cy="183007"/>
            </a:xfrm>
            <a:prstGeom prst="rect">
              <a:avLst/>
            </a:prstGeom>
          </p:spPr>
        </p:pic>
      </p:grpSp>
      <p:sp>
        <p:nvSpPr>
          <p:cNvPr id="25" name="object 25"/>
          <p:cNvSpPr/>
          <p:nvPr/>
        </p:nvSpPr>
        <p:spPr>
          <a:xfrm>
            <a:off x="3915584" y="560398"/>
            <a:ext cx="191770" cy="259079"/>
          </a:xfrm>
          <a:custGeom>
            <a:avLst/>
            <a:gdLst/>
            <a:ahLst/>
            <a:cxnLst/>
            <a:rect l="l" t="t" r="r" b="b"/>
            <a:pathLst>
              <a:path w="191770" h="259080">
                <a:moveTo>
                  <a:pt x="118011" y="44383"/>
                </a:moveTo>
                <a:lnTo>
                  <a:pt x="80127" y="57253"/>
                </a:lnTo>
                <a:lnTo>
                  <a:pt x="59005" y="94379"/>
                </a:lnTo>
                <a:lnTo>
                  <a:pt x="54963" y="129967"/>
                </a:lnTo>
                <a:lnTo>
                  <a:pt x="55898" y="148917"/>
                </a:lnTo>
                <a:lnTo>
                  <a:pt x="69929" y="192156"/>
                </a:lnTo>
                <a:lnTo>
                  <a:pt x="102588" y="212799"/>
                </a:lnTo>
                <a:lnTo>
                  <a:pt x="118011" y="214175"/>
                </a:lnTo>
                <a:lnTo>
                  <a:pt x="125602" y="213955"/>
                </a:lnTo>
                <a:lnTo>
                  <a:pt x="164739" y="206413"/>
                </a:lnTo>
                <a:lnTo>
                  <a:pt x="182092" y="200757"/>
                </a:lnTo>
                <a:lnTo>
                  <a:pt x="182092" y="245485"/>
                </a:lnTo>
                <a:lnTo>
                  <a:pt x="140988" y="256769"/>
                </a:lnTo>
                <a:lnTo>
                  <a:pt x="113022" y="258559"/>
                </a:lnTo>
                <a:lnTo>
                  <a:pt x="94373" y="257559"/>
                </a:lnTo>
                <a:lnTo>
                  <a:pt x="48942" y="242560"/>
                </a:lnTo>
                <a:lnTo>
                  <a:pt x="18751" y="211127"/>
                </a:lnTo>
                <a:lnTo>
                  <a:pt x="2989" y="165921"/>
                </a:lnTo>
                <a:lnTo>
                  <a:pt x="0" y="129623"/>
                </a:lnTo>
                <a:lnTo>
                  <a:pt x="854" y="111130"/>
                </a:lnTo>
                <a:lnTo>
                  <a:pt x="13676" y="62360"/>
                </a:lnTo>
                <a:lnTo>
                  <a:pt x="41335" y="25653"/>
                </a:lnTo>
                <a:lnTo>
                  <a:pt x="82874" y="4150"/>
                </a:lnTo>
                <a:lnTo>
                  <a:pt x="118011" y="0"/>
                </a:lnTo>
                <a:lnTo>
                  <a:pt x="127355" y="295"/>
                </a:lnTo>
                <a:lnTo>
                  <a:pt x="164835" y="7305"/>
                </a:lnTo>
                <a:lnTo>
                  <a:pt x="191640" y="17546"/>
                </a:lnTo>
                <a:lnTo>
                  <a:pt x="174351" y="60898"/>
                </a:lnTo>
                <a:lnTo>
                  <a:pt x="167287" y="57656"/>
                </a:lnTo>
                <a:lnTo>
                  <a:pt x="160201" y="54640"/>
                </a:lnTo>
                <a:lnTo>
                  <a:pt x="124887" y="44689"/>
                </a:lnTo>
                <a:lnTo>
                  <a:pt x="118011" y="44383"/>
                </a:lnTo>
                <a:close/>
              </a:path>
            </a:pathLst>
          </a:custGeom>
          <a:ln w="132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175221" y="560398"/>
            <a:ext cx="191770" cy="259079"/>
          </a:xfrm>
          <a:custGeom>
            <a:avLst/>
            <a:gdLst/>
            <a:ahLst/>
            <a:cxnLst/>
            <a:rect l="l" t="t" r="r" b="b"/>
            <a:pathLst>
              <a:path w="191770" h="259080">
                <a:moveTo>
                  <a:pt x="118011" y="44383"/>
                </a:moveTo>
                <a:lnTo>
                  <a:pt x="80127" y="57253"/>
                </a:lnTo>
                <a:lnTo>
                  <a:pt x="59005" y="94379"/>
                </a:lnTo>
                <a:lnTo>
                  <a:pt x="54963" y="129967"/>
                </a:lnTo>
                <a:lnTo>
                  <a:pt x="55898" y="148917"/>
                </a:lnTo>
                <a:lnTo>
                  <a:pt x="69929" y="192156"/>
                </a:lnTo>
                <a:lnTo>
                  <a:pt x="102588" y="212799"/>
                </a:lnTo>
                <a:lnTo>
                  <a:pt x="118011" y="214175"/>
                </a:lnTo>
                <a:lnTo>
                  <a:pt x="125602" y="213955"/>
                </a:lnTo>
                <a:lnTo>
                  <a:pt x="164738" y="206413"/>
                </a:lnTo>
                <a:lnTo>
                  <a:pt x="182092" y="200757"/>
                </a:lnTo>
                <a:lnTo>
                  <a:pt x="182092" y="245485"/>
                </a:lnTo>
                <a:lnTo>
                  <a:pt x="140988" y="256769"/>
                </a:lnTo>
                <a:lnTo>
                  <a:pt x="113022" y="258559"/>
                </a:lnTo>
                <a:lnTo>
                  <a:pt x="94373" y="257559"/>
                </a:lnTo>
                <a:lnTo>
                  <a:pt x="48942" y="242560"/>
                </a:lnTo>
                <a:lnTo>
                  <a:pt x="18751" y="211127"/>
                </a:lnTo>
                <a:lnTo>
                  <a:pt x="2989" y="165921"/>
                </a:lnTo>
                <a:lnTo>
                  <a:pt x="0" y="129623"/>
                </a:lnTo>
                <a:lnTo>
                  <a:pt x="854" y="111130"/>
                </a:lnTo>
                <a:lnTo>
                  <a:pt x="13676" y="62360"/>
                </a:lnTo>
                <a:lnTo>
                  <a:pt x="41335" y="25653"/>
                </a:lnTo>
                <a:lnTo>
                  <a:pt x="82874" y="4150"/>
                </a:lnTo>
                <a:lnTo>
                  <a:pt x="118011" y="0"/>
                </a:lnTo>
                <a:lnTo>
                  <a:pt x="127354" y="295"/>
                </a:lnTo>
                <a:lnTo>
                  <a:pt x="164835" y="7305"/>
                </a:lnTo>
                <a:lnTo>
                  <a:pt x="191639" y="17546"/>
                </a:lnTo>
                <a:lnTo>
                  <a:pt x="174351" y="60898"/>
                </a:lnTo>
                <a:lnTo>
                  <a:pt x="167287" y="57656"/>
                </a:lnTo>
                <a:lnTo>
                  <a:pt x="160201" y="54640"/>
                </a:lnTo>
                <a:lnTo>
                  <a:pt x="124887" y="44689"/>
                </a:lnTo>
                <a:lnTo>
                  <a:pt x="118011" y="44383"/>
                </a:lnTo>
                <a:close/>
              </a:path>
            </a:pathLst>
          </a:custGeom>
          <a:ln w="132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446126" y="563838"/>
            <a:ext cx="226695" cy="252095"/>
          </a:xfrm>
          <a:custGeom>
            <a:avLst/>
            <a:gdLst/>
            <a:ahLst/>
            <a:cxnLst/>
            <a:rect l="l" t="t" r="r" b="b"/>
            <a:pathLst>
              <a:path w="226695" h="252094">
                <a:moveTo>
                  <a:pt x="0" y="0"/>
                </a:moveTo>
                <a:lnTo>
                  <a:pt x="47910" y="0"/>
                </a:lnTo>
                <a:lnTo>
                  <a:pt x="47910" y="121624"/>
                </a:lnTo>
                <a:lnTo>
                  <a:pt x="47910" y="127473"/>
                </a:lnTo>
                <a:lnTo>
                  <a:pt x="47795" y="134039"/>
                </a:lnTo>
                <a:lnTo>
                  <a:pt x="47566" y="141321"/>
                </a:lnTo>
                <a:lnTo>
                  <a:pt x="47336" y="148604"/>
                </a:lnTo>
                <a:lnTo>
                  <a:pt x="47078" y="155714"/>
                </a:lnTo>
                <a:lnTo>
                  <a:pt x="46792" y="162653"/>
                </a:lnTo>
                <a:lnTo>
                  <a:pt x="46562" y="169591"/>
                </a:lnTo>
                <a:lnTo>
                  <a:pt x="46333" y="175584"/>
                </a:lnTo>
                <a:lnTo>
                  <a:pt x="46103" y="180630"/>
                </a:lnTo>
                <a:lnTo>
                  <a:pt x="45874" y="185676"/>
                </a:lnTo>
                <a:lnTo>
                  <a:pt x="45645" y="189117"/>
                </a:lnTo>
                <a:lnTo>
                  <a:pt x="45415" y="190952"/>
                </a:lnTo>
                <a:lnTo>
                  <a:pt x="46448" y="190952"/>
                </a:lnTo>
                <a:lnTo>
                  <a:pt x="162739" y="0"/>
                </a:lnTo>
                <a:lnTo>
                  <a:pt x="226476" y="0"/>
                </a:lnTo>
                <a:lnTo>
                  <a:pt x="226476" y="251592"/>
                </a:lnTo>
                <a:lnTo>
                  <a:pt x="178910" y="251592"/>
                </a:lnTo>
                <a:lnTo>
                  <a:pt x="178910" y="130741"/>
                </a:lnTo>
                <a:lnTo>
                  <a:pt x="178910" y="124376"/>
                </a:lnTo>
                <a:lnTo>
                  <a:pt x="180200" y="87734"/>
                </a:lnTo>
                <a:lnTo>
                  <a:pt x="180544" y="80681"/>
                </a:lnTo>
                <a:lnTo>
                  <a:pt x="180888" y="74517"/>
                </a:lnTo>
                <a:lnTo>
                  <a:pt x="181232" y="69241"/>
                </a:lnTo>
                <a:lnTo>
                  <a:pt x="181576" y="63966"/>
                </a:lnTo>
                <a:lnTo>
                  <a:pt x="181863" y="60496"/>
                </a:lnTo>
                <a:lnTo>
                  <a:pt x="182092" y="58833"/>
                </a:lnTo>
                <a:lnTo>
                  <a:pt x="180716" y="58833"/>
                </a:lnTo>
                <a:lnTo>
                  <a:pt x="64080" y="251592"/>
                </a:lnTo>
                <a:lnTo>
                  <a:pt x="0" y="251592"/>
                </a:lnTo>
                <a:lnTo>
                  <a:pt x="0" y="0"/>
                </a:lnTo>
                <a:close/>
              </a:path>
            </a:pathLst>
          </a:custGeom>
          <a:ln w="132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771285" y="563838"/>
            <a:ext cx="226695" cy="252095"/>
          </a:xfrm>
          <a:custGeom>
            <a:avLst/>
            <a:gdLst/>
            <a:ahLst/>
            <a:cxnLst/>
            <a:rect l="l" t="t" r="r" b="b"/>
            <a:pathLst>
              <a:path w="226695" h="252094">
                <a:moveTo>
                  <a:pt x="0" y="0"/>
                </a:moveTo>
                <a:lnTo>
                  <a:pt x="47910" y="0"/>
                </a:lnTo>
                <a:lnTo>
                  <a:pt x="47910" y="121624"/>
                </a:lnTo>
                <a:lnTo>
                  <a:pt x="47910" y="127473"/>
                </a:lnTo>
                <a:lnTo>
                  <a:pt x="47795" y="134039"/>
                </a:lnTo>
                <a:lnTo>
                  <a:pt x="47565" y="141321"/>
                </a:lnTo>
                <a:lnTo>
                  <a:pt x="47336" y="148604"/>
                </a:lnTo>
                <a:lnTo>
                  <a:pt x="47078" y="155714"/>
                </a:lnTo>
                <a:lnTo>
                  <a:pt x="46792" y="162653"/>
                </a:lnTo>
                <a:lnTo>
                  <a:pt x="46562" y="169591"/>
                </a:lnTo>
                <a:lnTo>
                  <a:pt x="46333" y="175584"/>
                </a:lnTo>
                <a:lnTo>
                  <a:pt x="46103" y="180630"/>
                </a:lnTo>
                <a:lnTo>
                  <a:pt x="45874" y="185676"/>
                </a:lnTo>
                <a:lnTo>
                  <a:pt x="45645" y="189117"/>
                </a:lnTo>
                <a:lnTo>
                  <a:pt x="45415" y="190952"/>
                </a:lnTo>
                <a:lnTo>
                  <a:pt x="46448" y="190952"/>
                </a:lnTo>
                <a:lnTo>
                  <a:pt x="162739" y="0"/>
                </a:lnTo>
                <a:lnTo>
                  <a:pt x="226476" y="0"/>
                </a:lnTo>
                <a:lnTo>
                  <a:pt x="226476" y="251592"/>
                </a:lnTo>
                <a:lnTo>
                  <a:pt x="178910" y="251592"/>
                </a:lnTo>
                <a:lnTo>
                  <a:pt x="178910" y="130741"/>
                </a:lnTo>
                <a:lnTo>
                  <a:pt x="178910" y="124376"/>
                </a:lnTo>
                <a:lnTo>
                  <a:pt x="180544" y="80681"/>
                </a:lnTo>
                <a:lnTo>
                  <a:pt x="181232" y="69241"/>
                </a:lnTo>
                <a:lnTo>
                  <a:pt x="181576" y="63966"/>
                </a:lnTo>
                <a:lnTo>
                  <a:pt x="181863" y="60496"/>
                </a:lnTo>
                <a:lnTo>
                  <a:pt x="182092" y="58833"/>
                </a:lnTo>
                <a:lnTo>
                  <a:pt x="180716" y="58833"/>
                </a:lnTo>
                <a:lnTo>
                  <a:pt x="64080" y="251592"/>
                </a:lnTo>
                <a:lnTo>
                  <a:pt x="0" y="251592"/>
                </a:lnTo>
                <a:lnTo>
                  <a:pt x="0" y="0"/>
                </a:lnTo>
                <a:close/>
              </a:path>
            </a:pathLst>
          </a:custGeom>
          <a:ln w="1321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object 2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072205" y="631978"/>
            <a:ext cx="201672" cy="173889"/>
          </a:xfrm>
          <a:prstGeom prst="rect">
            <a:avLst/>
          </a:prstGeom>
        </p:spPr>
      </p:pic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043940" algn="l"/>
                <a:tab pos="2997835" algn="l"/>
              </a:tabLst>
            </a:pPr>
            <a:r>
              <a:rPr spc="110" dirty="0"/>
              <a:t>У</a:t>
            </a:r>
            <a:r>
              <a:rPr spc="75" dirty="0"/>
              <a:t>М</a:t>
            </a:r>
            <a:r>
              <a:rPr spc="-335" dirty="0"/>
              <a:t>К</a:t>
            </a:r>
            <a:r>
              <a:rPr dirty="0"/>
              <a:t>	</a:t>
            </a:r>
            <a:r>
              <a:rPr spc="25" dirty="0"/>
              <a:t>«</a:t>
            </a:r>
            <a:r>
              <a:rPr spc="-425" dirty="0"/>
              <a:t> </a:t>
            </a:r>
            <a:r>
              <a:rPr spc="-280" dirty="0"/>
              <a:t>Ш</a:t>
            </a:r>
            <a:r>
              <a:rPr spc="-60" dirty="0"/>
              <a:t>К</a:t>
            </a:r>
            <a:r>
              <a:rPr spc="225" dirty="0"/>
              <a:t>О</a:t>
            </a:r>
            <a:r>
              <a:rPr spc="45" dirty="0"/>
              <a:t>Л</a:t>
            </a:r>
            <a:r>
              <a:rPr spc="-175" dirty="0"/>
              <a:t>А</a:t>
            </a:r>
            <a:r>
              <a:rPr dirty="0"/>
              <a:t>	</a:t>
            </a:r>
            <a:r>
              <a:rPr spc="85" dirty="0"/>
              <a:t>Р</a:t>
            </a:r>
            <a:r>
              <a:rPr spc="225" dirty="0"/>
              <a:t>О</a:t>
            </a:r>
            <a:r>
              <a:rPr spc="75" dirty="0"/>
              <a:t>СС</a:t>
            </a:r>
            <a:r>
              <a:rPr spc="20" dirty="0"/>
              <a:t>ИИ</a:t>
            </a:r>
            <a:r>
              <a:rPr spc="25" dirty="0"/>
              <a:t>»</a:t>
            </a:r>
          </a:p>
        </p:txBody>
      </p:sp>
      <p:sp>
        <p:nvSpPr>
          <p:cNvPr id="99" name="object 99"/>
          <p:cNvSpPr txBox="1"/>
          <p:nvPr/>
        </p:nvSpPr>
        <p:spPr>
          <a:xfrm>
            <a:off x="228600" y="990600"/>
            <a:ext cx="6184265" cy="6027612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3005"/>
              </a:lnSpc>
              <a:spcBef>
                <a:spcPts val="125"/>
              </a:spcBef>
              <a:tabLst>
                <a:tab pos="2089785" algn="l"/>
              </a:tabLst>
            </a:pPr>
            <a:r>
              <a:rPr sz="2750" b="1" spc="50" dirty="0">
                <a:latin typeface="Georgia"/>
                <a:cs typeface="Georgia"/>
              </a:rPr>
              <a:t>СОСТОИТ	</a:t>
            </a:r>
            <a:r>
              <a:rPr sz="2750" b="1" spc="-20" dirty="0">
                <a:latin typeface="Georgia"/>
                <a:cs typeface="Georgia"/>
              </a:rPr>
              <a:t>ИЗ</a:t>
            </a:r>
            <a:endParaRPr sz="2750" dirty="0">
              <a:latin typeface="Georgia"/>
              <a:cs typeface="Georgia"/>
            </a:endParaRPr>
          </a:p>
          <a:p>
            <a:pPr marL="12700" marR="31750">
              <a:lnSpc>
                <a:spcPts val="2710"/>
              </a:lnSpc>
              <a:spcBef>
                <a:spcPts val="285"/>
              </a:spcBef>
              <a:tabLst>
                <a:tab pos="3319779" algn="l"/>
              </a:tabLst>
            </a:pPr>
            <a:r>
              <a:rPr sz="2750" b="1" spc="210" dirty="0">
                <a:latin typeface="Georgia"/>
                <a:cs typeface="Georgia"/>
              </a:rPr>
              <a:t>З</a:t>
            </a:r>
            <a:r>
              <a:rPr sz="2750" b="1" spc="100" dirty="0">
                <a:latin typeface="Georgia"/>
                <a:cs typeface="Georgia"/>
              </a:rPr>
              <a:t>А</a:t>
            </a:r>
            <a:r>
              <a:rPr sz="2750" b="1" spc="55" dirty="0">
                <a:latin typeface="Georgia"/>
                <a:cs typeface="Georgia"/>
              </a:rPr>
              <a:t>В</a:t>
            </a:r>
            <a:r>
              <a:rPr sz="2750" b="1" spc="-155" dirty="0">
                <a:latin typeface="Georgia"/>
                <a:cs typeface="Georgia"/>
              </a:rPr>
              <a:t>Е</a:t>
            </a:r>
            <a:r>
              <a:rPr sz="2750" b="1" spc="85" dirty="0">
                <a:latin typeface="Georgia"/>
                <a:cs typeface="Georgia"/>
              </a:rPr>
              <a:t>Р</a:t>
            </a:r>
            <a:r>
              <a:rPr sz="2750" b="1" spc="-280" dirty="0">
                <a:latin typeface="Georgia"/>
                <a:cs typeface="Georgia"/>
              </a:rPr>
              <a:t>Ш</a:t>
            </a:r>
            <a:r>
              <a:rPr sz="2750" b="1" spc="-155" dirty="0">
                <a:latin typeface="Georgia"/>
                <a:cs typeface="Georgia"/>
              </a:rPr>
              <a:t>Е</a:t>
            </a:r>
            <a:r>
              <a:rPr sz="2750" b="1" spc="-114" dirty="0">
                <a:latin typeface="Georgia"/>
                <a:cs typeface="Georgia"/>
              </a:rPr>
              <a:t>НН</a:t>
            </a:r>
            <a:r>
              <a:rPr sz="2750" b="1" spc="-250" dirty="0">
                <a:latin typeface="Georgia"/>
                <a:cs typeface="Georgia"/>
              </a:rPr>
              <a:t>Ы</a:t>
            </a:r>
            <a:r>
              <a:rPr sz="2750" b="1" spc="-375" dirty="0">
                <a:latin typeface="Georgia"/>
                <a:cs typeface="Georgia"/>
              </a:rPr>
              <a:t>Х</a:t>
            </a:r>
            <a:r>
              <a:rPr sz="2750" b="1" dirty="0">
                <a:latin typeface="Georgia"/>
                <a:cs typeface="Georgia"/>
              </a:rPr>
              <a:t>	</a:t>
            </a:r>
            <a:r>
              <a:rPr lang="ru-RU" sz="2750" b="1" dirty="0" smtClean="0">
                <a:latin typeface="Georgia"/>
                <a:cs typeface="Georgia"/>
              </a:rPr>
              <a:t/>
            </a:r>
            <a:br>
              <a:rPr lang="ru-RU" sz="2750" b="1" dirty="0" smtClean="0">
                <a:latin typeface="Georgia"/>
                <a:cs typeface="Georgia"/>
              </a:rPr>
            </a:br>
            <a:r>
              <a:rPr sz="2750" b="1" spc="-135" dirty="0" smtClean="0">
                <a:latin typeface="Georgia"/>
                <a:cs typeface="Georgia"/>
              </a:rPr>
              <a:t>П</a:t>
            </a:r>
            <a:r>
              <a:rPr sz="2750" b="1" spc="85" dirty="0" smtClean="0">
                <a:latin typeface="Georgia"/>
                <a:cs typeface="Georgia"/>
              </a:rPr>
              <a:t>Р</a:t>
            </a:r>
            <a:r>
              <a:rPr sz="2750" b="1" spc="-155" dirty="0" smtClean="0">
                <a:latin typeface="Georgia"/>
                <a:cs typeface="Georgia"/>
              </a:rPr>
              <a:t>Е</a:t>
            </a:r>
            <a:r>
              <a:rPr sz="2750" b="1" spc="190" dirty="0" smtClean="0">
                <a:latin typeface="Georgia"/>
                <a:cs typeface="Georgia"/>
              </a:rPr>
              <a:t>Д</a:t>
            </a:r>
            <a:r>
              <a:rPr sz="2750" b="1" spc="75" dirty="0" smtClean="0">
                <a:latin typeface="Georgia"/>
                <a:cs typeface="Georgia"/>
              </a:rPr>
              <a:t>М</a:t>
            </a:r>
            <a:r>
              <a:rPr sz="2750" b="1" spc="-155" dirty="0" smtClean="0">
                <a:latin typeface="Georgia"/>
                <a:cs typeface="Georgia"/>
              </a:rPr>
              <a:t>Е</a:t>
            </a:r>
            <a:r>
              <a:rPr sz="2750" b="1" dirty="0" smtClean="0">
                <a:latin typeface="Georgia"/>
                <a:cs typeface="Georgia"/>
              </a:rPr>
              <a:t>Т</a:t>
            </a:r>
            <a:r>
              <a:rPr sz="2750" b="1" spc="-114" dirty="0" smtClean="0">
                <a:latin typeface="Georgia"/>
                <a:cs typeface="Georgia"/>
              </a:rPr>
              <a:t>Н</a:t>
            </a:r>
            <a:r>
              <a:rPr sz="2750" b="1" spc="-250" dirty="0" smtClean="0">
                <a:latin typeface="Georgia"/>
                <a:cs typeface="Georgia"/>
              </a:rPr>
              <a:t>Ы</a:t>
            </a:r>
            <a:r>
              <a:rPr sz="2750" b="1" spc="-204" dirty="0" smtClean="0">
                <a:latin typeface="Georgia"/>
                <a:cs typeface="Georgia"/>
              </a:rPr>
              <a:t>Х  </a:t>
            </a:r>
            <a:r>
              <a:rPr sz="2750" b="1" spc="-55" dirty="0">
                <a:latin typeface="Georgia"/>
                <a:cs typeface="Georgia"/>
              </a:rPr>
              <a:t>ЛИНИЙ</a:t>
            </a:r>
            <a:endParaRPr sz="2750" dirty="0">
              <a:latin typeface="Georgia"/>
              <a:cs typeface="Georgia"/>
            </a:endParaRPr>
          </a:p>
          <a:p>
            <a:pPr marL="12700">
              <a:lnSpc>
                <a:spcPts val="2725"/>
              </a:lnSpc>
            </a:pPr>
            <a:r>
              <a:rPr sz="2750" b="1" spc="110" dirty="0">
                <a:latin typeface="Georgia"/>
                <a:cs typeface="Georgia"/>
              </a:rPr>
              <a:t>У</a:t>
            </a:r>
            <a:r>
              <a:rPr sz="2750" b="1" spc="5" dirty="0">
                <a:latin typeface="Georgia"/>
                <a:cs typeface="Georgia"/>
              </a:rPr>
              <a:t>Ч</a:t>
            </a:r>
            <a:r>
              <a:rPr sz="2750" b="1" spc="-155" dirty="0">
                <a:latin typeface="Georgia"/>
                <a:cs typeface="Georgia"/>
              </a:rPr>
              <a:t>Е</a:t>
            </a:r>
            <a:r>
              <a:rPr sz="2750" b="1" spc="-15" dirty="0">
                <a:latin typeface="Georgia"/>
                <a:cs typeface="Georgia"/>
              </a:rPr>
              <a:t>Б</a:t>
            </a:r>
            <a:r>
              <a:rPr sz="2750" b="1" spc="-114" dirty="0">
                <a:latin typeface="Georgia"/>
                <a:cs typeface="Georgia"/>
              </a:rPr>
              <a:t>Н</a:t>
            </a:r>
            <a:r>
              <a:rPr sz="2750" b="1" spc="20" dirty="0">
                <a:latin typeface="Georgia"/>
                <a:cs typeface="Georgia"/>
              </a:rPr>
              <a:t>И</a:t>
            </a:r>
            <a:r>
              <a:rPr sz="2750" b="1" spc="-60" dirty="0">
                <a:latin typeface="Georgia"/>
                <a:cs typeface="Georgia"/>
              </a:rPr>
              <a:t>К</a:t>
            </a:r>
            <a:r>
              <a:rPr sz="2750" b="1" spc="225" dirty="0">
                <a:latin typeface="Georgia"/>
                <a:cs typeface="Georgia"/>
              </a:rPr>
              <a:t>О</a:t>
            </a:r>
            <a:r>
              <a:rPr sz="2750" b="1" spc="-220" dirty="0">
                <a:latin typeface="Georgia"/>
                <a:cs typeface="Georgia"/>
              </a:rPr>
              <a:t>В</a:t>
            </a:r>
            <a:r>
              <a:rPr sz="2750" b="1" spc="-425" dirty="0">
                <a:latin typeface="Georgia"/>
                <a:cs typeface="Georgia"/>
              </a:rPr>
              <a:t> </a:t>
            </a:r>
            <a:r>
              <a:rPr sz="2450" spc="165" dirty="0">
                <a:latin typeface="Microsoft Sans Serif"/>
                <a:cs typeface="Microsoft Sans Serif"/>
              </a:rPr>
              <a:t>:</a:t>
            </a:r>
            <a:endParaRPr sz="245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300" dirty="0">
              <a:latin typeface="Microsoft Sans Serif"/>
              <a:cs typeface="Microsoft Sans Serif"/>
            </a:endParaRPr>
          </a:p>
          <a:p>
            <a:pPr marL="12700" marR="965835">
              <a:lnSpc>
                <a:spcPct val="122800"/>
              </a:lnSpc>
              <a:buSzPct val="78571"/>
              <a:buFont typeface="MS UI Gothic"/>
              <a:buChar char="✓"/>
              <a:tabLst>
                <a:tab pos="267335" algn="l"/>
              </a:tabLst>
            </a:pPr>
            <a:r>
              <a:rPr sz="2100" spc="-10" dirty="0">
                <a:latin typeface="Lucida Sans Unicode"/>
                <a:cs typeface="Lucida Sans Unicode"/>
              </a:rPr>
              <a:t>РУССКИЙ </a:t>
            </a:r>
            <a:r>
              <a:rPr sz="2100" spc="70" dirty="0">
                <a:latin typeface="Lucida Sans Unicode"/>
                <a:cs typeface="Lucida Sans Unicode"/>
              </a:rPr>
              <a:t>ЯЗЫК </a:t>
            </a:r>
            <a:r>
              <a:rPr sz="2050" spc="55" dirty="0">
                <a:latin typeface="Microsoft Sans Serif"/>
                <a:cs typeface="Microsoft Sans Serif"/>
              </a:rPr>
              <a:t>(2 </a:t>
            </a:r>
            <a:r>
              <a:rPr sz="2100" spc="20" dirty="0">
                <a:latin typeface="Lucida Sans Unicode"/>
                <a:cs typeface="Lucida Sans Unicode"/>
              </a:rPr>
              <a:t>ЛИНИИ</a:t>
            </a:r>
            <a:r>
              <a:rPr sz="2050" spc="20" dirty="0">
                <a:latin typeface="Microsoft Sans Serif"/>
                <a:cs typeface="Microsoft Sans Serif"/>
              </a:rPr>
              <a:t>) </a:t>
            </a:r>
            <a:r>
              <a:rPr sz="2100" spc="10" dirty="0">
                <a:latin typeface="Lucida Sans Unicode"/>
                <a:cs typeface="Lucida Sans Unicode"/>
              </a:rPr>
              <a:t>АВТОРЫ</a:t>
            </a:r>
            <a:r>
              <a:rPr sz="2050" spc="10" dirty="0">
                <a:latin typeface="Microsoft Sans Serif"/>
                <a:cs typeface="Microsoft Sans Serif"/>
              </a:rPr>
              <a:t>: </a:t>
            </a:r>
            <a:r>
              <a:rPr sz="2050" spc="15" dirty="0">
                <a:latin typeface="Microsoft Sans Serif"/>
                <a:cs typeface="Microsoft Sans Serif"/>
              </a:rPr>
              <a:t> </a:t>
            </a:r>
            <a:r>
              <a:rPr sz="2100" spc="10" dirty="0">
                <a:latin typeface="Lucida Sans Unicode"/>
                <a:cs typeface="Lucida Sans Unicode"/>
              </a:rPr>
              <a:t>ЗЕЛЕНИНА </a:t>
            </a:r>
            <a:r>
              <a:rPr sz="2100" spc="-5" dirty="0">
                <a:latin typeface="Lucida Sans Unicode"/>
                <a:cs typeface="Lucida Sans Unicode"/>
              </a:rPr>
              <a:t>Л</a:t>
            </a:r>
            <a:r>
              <a:rPr sz="2050" spc="-5" dirty="0">
                <a:latin typeface="Microsoft Sans Serif"/>
                <a:cs typeface="Microsoft Sans Serif"/>
              </a:rPr>
              <a:t>.</a:t>
            </a:r>
            <a:r>
              <a:rPr sz="2100" spc="-5" dirty="0">
                <a:latin typeface="Lucida Sans Unicode"/>
                <a:cs typeface="Lucida Sans Unicode"/>
              </a:rPr>
              <a:t>М</a:t>
            </a:r>
            <a:r>
              <a:rPr sz="2050" spc="-5" dirty="0">
                <a:latin typeface="Microsoft Sans Serif"/>
                <a:cs typeface="Microsoft Sans Serif"/>
              </a:rPr>
              <a:t>., </a:t>
            </a:r>
            <a:r>
              <a:rPr sz="2100" spc="-20" dirty="0">
                <a:latin typeface="Lucida Sans Unicode"/>
                <a:cs typeface="Lucida Sans Unicode"/>
              </a:rPr>
              <a:t>ХОХЛОВА </a:t>
            </a:r>
            <a:r>
              <a:rPr sz="2100" spc="-40" dirty="0">
                <a:latin typeface="Lucida Sans Unicode"/>
                <a:cs typeface="Lucida Sans Unicode"/>
              </a:rPr>
              <a:t>Т</a:t>
            </a:r>
            <a:r>
              <a:rPr sz="2050" spc="-40" dirty="0">
                <a:latin typeface="Microsoft Sans Serif"/>
                <a:cs typeface="Microsoft Sans Serif"/>
              </a:rPr>
              <a:t>.</a:t>
            </a:r>
            <a:r>
              <a:rPr sz="2100" spc="-40" dirty="0">
                <a:latin typeface="Lucida Sans Unicode"/>
                <a:cs typeface="Lucida Sans Unicode"/>
              </a:rPr>
              <a:t>Е</a:t>
            </a:r>
            <a:r>
              <a:rPr sz="2050" spc="-40" dirty="0">
                <a:latin typeface="Microsoft Sans Serif"/>
                <a:cs typeface="Microsoft Sans Serif"/>
              </a:rPr>
              <a:t>. </a:t>
            </a:r>
            <a:r>
              <a:rPr sz="2100" spc="10" dirty="0">
                <a:latin typeface="Lucida Sans Unicode"/>
                <a:cs typeface="Lucida Sans Unicode"/>
              </a:rPr>
              <a:t>АВТОРЫ</a:t>
            </a:r>
            <a:r>
              <a:rPr sz="2050" spc="10" dirty="0">
                <a:latin typeface="Microsoft Sans Serif"/>
                <a:cs typeface="Microsoft Sans Serif"/>
              </a:rPr>
              <a:t>: </a:t>
            </a:r>
            <a:r>
              <a:rPr sz="2050" spc="-530" dirty="0">
                <a:latin typeface="Microsoft Sans Serif"/>
                <a:cs typeface="Microsoft Sans Serif"/>
              </a:rPr>
              <a:t> </a:t>
            </a:r>
            <a:r>
              <a:rPr sz="2100" spc="-25" dirty="0">
                <a:latin typeface="Lucida Sans Unicode"/>
                <a:cs typeface="Lucida Sans Unicode"/>
              </a:rPr>
              <a:t>КАНАКИНА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5" dirty="0">
                <a:latin typeface="Lucida Sans Unicode"/>
                <a:cs typeface="Lucida Sans Unicode"/>
              </a:rPr>
              <a:t>В</a:t>
            </a:r>
            <a:r>
              <a:rPr sz="2050" spc="5" dirty="0">
                <a:latin typeface="Microsoft Sans Serif"/>
                <a:cs typeface="Microsoft Sans Serif"/>
              </a:rPr>
              <a:t>.</a:t>
            </a:r>
            <a:r>
              <a:rPr sz="2100" spc="5" dirty="0">
                <a:latin typeface="Lucida Sans Unicode"/>
                <a:cs typeface="Lucida Sans Unicode"/>
              </a:rPr>
              <a:t>П</a:t>
            </a:r>
            <a:r>
              <a:rPr sz="2050" spc="5" dirty="0">
                <a:latin typeface="Microsoft Sans Serif"/>
                <a:cs typeface="Microsoft Sans Serif"/>
              </a:rPr>
              <a:t>.,</a:t>
            </a:r>
            <a:r>
              <a:rPr sz="2050" spc="15" dirty="0">
                <a:latin typeface="Microsoft Sans Serif"/>
                <a:cs typeface="Microsoft Sans Serif"/>
              </a:rPr>
              <a:t> </a:t>
            </a:r>
            <a:r>
              <a:rPr sz="2100" spc="30" dirty="0">
                <a:latin typeface="Lucida Sans Unicode"/>
                <a:cs typeface="Lucida Sans Unicode"/>
              </a:rPr>
              <a:t>ГОРЕЦКИЙ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40" dirty="0">
                <a:latin typeface="Lucida Sans Unicode"/>
                <a:cs typeface="Lucida Sans Unicode"/>
              </a:rPr>
              <a:t>В</a:t>
            </a:r>
            <a:r>
              <a:rPr sz="2050" spc="40" dirty="0">
                <a:latin typeface="Microsoft Sans Serif"/>
                <a:cs typeface="Microsoft Sans Serif"/>
              </a:rPr>
              <a:t>.</a:t>
            </a:r>
            <a:r>
              <a:rPr sz="2100" spc="40" dirty="0">
                <a:latin typeface="Lucida Sans Unicode"/>
                <a:cs typeface="Lucida Sans Unicode"/>
              </a:rPr>
              <a:t>Г</a:t>
            </a:r>
            <a:r>
              <a:rPr sz="2050" spc="40" dirty="0">
                <a:latin typeface="Microsoft Sans Serif"/>
                <a:cs typeface="Microsoft Sans Serif"/>
              </a:rPr>
              <a:t>.</a:t>
            </a:r>
            <a:r>
              <a:rPr sz="2050" spc="15" dirty="0">
                <a:latin typeface="Microsoft Sans Serif"/>
                <a:cs typeface="Microsoft Sans Serif"/>
              </a:rPr>
              <a:t> </a:t>
            </a:r>
            <a:r>
              <a:rPr sz="2100" spc="55" dirty="0">
                <a:latin typeface="Lucida Sans Unicode"/>
                <a:cs typeface="Lucida Sans Unicode"/>
              </a:rPr>
              <a:t>И</a:t>
            </a:r>
            <a:r>
              <a:rPr sz="2100" spc="-100" dirty="0">
                <a:latin typeface="Lucida Sans Unicode"/>
                <a:cs typeface="Lucida Sans Unicode"/>
              </a:rPr>
              <a:t> </a:t>
            </a:r>
            <a:r>
              <a:rPr sz="2100" spc="-20" dirty="0">
                <a:latin typeface="Lucida Sans Unicode"/>
                <a:cs typeface="Lucida Sans Unicode"/>
              </a:rPr>
              <a:t>ДР</a:t>
            </a:r>
            <a:r>
              <a:rPr sz="2050" spc="-20" dirty="0">
                <a:latin typeface="Microsoft Sans Serif"/>
                <a:cs typeface="Microsoft Sans Serif"/>
              </a:rPr>
              <a:t>.</a:t>
            </a:r>
            <a:endParaRPr sz="205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MS UI Gothic"/>
              <a:buChar char="✓"/>
            </a:pPr>
            <a:endParaRPr sz="2700" dirty="0">
              <a:latin typeface="Microsoft Sans Serif"/>
              <a:cs typeface="Microsoft Sans Serif"/>
            </a:endParaRPr>
          </a:p>
          <a:p>
            <a:pPr marL="12700" marR="1675130" lvl="1" indent="71755">
              <a:lnSpc>
                <a:spcPct val="122800"/>
              </a:lnSpc>
              <a:spcBef>
                <a:spcPts val="5"/>
              </a:spcBef>
              <a:buSzPct val="78571"/>
              <a:buFont typeface="MS UI Gothic"/>
              <a:buChar char="✓"/>
              <a:tabLst>
                <a:tab pos="339090" algn="l"/>
              </a:tabLst>
            </a:pPr>
            <a:r>
              <a:rPr sz="2100" spc="-15" dirty="0">
                <a:latin typeface="Lucida Sans Unicode"/>
                <a:cs typeface="Lucida Sans Unicode"/>
              </a:rPr>
              <a:t>ЛИТЕРАТУРНОЕ</a:t>
            </a:r>
            <a:r>
              <a:rPr sz="2100" spc="-125" dirty="0">
                <a:latin typeface="Lucida Sans Unicode"/>
                <a:cs typeface="Lucida Sans Unicode"/>
              </a:rPr>
              <a:t> </a:t>
            </a:r>
            <a:r>
              <a:rPr sz="2100" spc="10" dirty="0">
                <a:latin typeface="Lucida Sans Unicode"/>
                <a:cs typeface="Lucida Sans Unicode"/>
              </a:rPr>
              <a:t>ЧТЕНИЕ</a:t>
            </a:r>
            <a:r>
              <a:rPr sz="2050" spc="10" dirty="0">
                <a:latin typeface="Microsoft Sans Serif"/>
                <a:cs typeface="Microsoft Sans Serif"/>
              </a:rPr>
              <a:t>.</a:t>
            </a:r>
            <a:r>
              <a:rPr sz="2050" spc="-5" dirty="0">
                <a:latin typeface="Microsoft Sans Serif"/>
                <a:cs typeface="Microsoft Sans Serif"/>
              </a:rPr>
              <a:t> </a:t>
            </a:r>
            <a:r>
              <a:rPr sz="2100" spc="-5" dirty="0">
                <a:latin typeface="Lucida Sans Unicode"/>
                <a:cs typeface="Lucida Sans Unicode"/>
              </a:rPr>
              <a:t>АВТОР </a:t>
            </a:r>
            <a:r>
              <a:rPr sz="2100" spc="-650" dirty="0">
                <a:latin typeface="Lucida Sans Unicode"/>
                <a:cs typeface="Lucida Sans Unicode"/>
              </a:rPr>
              <a:t> </a:t>
            </a:r>
            <a:r>
              <a:rPr sz="2100" spc="15" dirty="0">
                <a:latin typeface="Lucida Sans Unicode"/>
                <a:cs typeface="Lucida Sans Unicode"/>
              </a:rPr>
              <a:t>КЛИМАНОВА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50" dirty="0">
                <a:latin typeface="Lucida Sans Unicode"/>
                <a:cs typeface="Lucida Sans Unicode"/>
              </a:rPr>
              <a:t>Л</a:t>
            </a:r>
            <a:r>
              <a:rPr sz="2050" spc="50" dirty="0">
                <a:latin typeface="Microsoft Sans Serif"/>
                <a:cs typeface="Microsoft Sans Serif"/>
              </a:rPr>
              <a:t>.</a:t>
            </a:r>
            <a:r>
              <a:rPr sz="2100" spc="50" dirty="0">
                <a:latin typeface="Lucida Sans Unicode"/>
                <a:cs typeface="Lucida Sans Unicode"/>
              </a:rPr>
              <a:t>Ф</a:t>
            </a:r>
            <a:r>
              <a:rPr sz="2050" spc="50" dirty="0">
                <a:latin typeface="Microsoft Sans Serif"/>
                <a:cs typeface="Microsoft Sans Serif"/>
              </a:rPr>
              <a:t>.</a:t>
            </a:r>
            <a:endParaRPr sz="2050" dirty="0">
              <a:latin typeface="Microsoft Sans Serif"/>
              <a:cs typeface="Microsoft Sans Serif"/>
            </a:endParaRPr>
          </a:p>
          <a:p>
            <a:pPr lvl="1">
              <a:lnSpc>
                <a:spcPct val="100000"/>
              </a:lnSpc>
              <a:spcBef>
                <a:spcPts val="45"/>
              </a:spcBef>
              <a:buFont typeface="MS UI Gothic"/>
              <a:buChar char="✓"/>
            </a:pPr>
            <a:endParaRPr sz="3200" dirty="0">
              <a:latin typeface="Microsoft Sans Serif"/>
              <a:cs typeface="Microsoft Sans Serif"/>
            </a:endParaRPr>
          </a:p>
          <a:p>
            <a:pPr marL="266700" indent="-254635">
              <a:lnSpc>
                <a:spcPct val="100000"/>
              </a:lnSpc>
              <a:buSzPct val="78571"/>
              <a:buFont typeface="MS UI Gothic"/>
              <a:buChar char="✓"/>
              <a:tabLst>
                <a:tab pos="267335" algn="l"/>
              </a:tabLst>
            </a:pPr>
            <a:r>
              <a:rPr sz="2100" spc="-35" dirty="0">
                <a:latin typeface="Lucida Sans Unicode"/>
                <a:cs typeface="Lucida Sans Unicode"/>
              </a:rPr>
              <a:t>МАТЕМАТИКА</a:t>
            </a:r>
            <a:r>
              <a:rPr sz="2050" spc="-35" dirty="0">
                <a:latin typeface="Microsoft Sans Serif"/>
                <a:cs typeface="Microsoft Sans Serif"/>
              </a:rPr>
              <a:t>.</a:t>
            </a:r>
            <a:r>
              <a:rPr sz="2050" spc="10" dirty="0">
                <a:latin typeface="Microsoft Sans Serif"/>
                <a:cs typeface="Microsoft Sans Serif"/>
              </a:rPr>
              <a:t> </a:t>
            </a:r>
            <a:r>
              <a:rPr sz="2100" spc="10" dirty="0">
                <a:latin typeface="Lucida Sans Unicode"/>
                <a:cs typeface="Lucida Sans Unicode"/>
              </a:rPr>
              <a:t>АВТОРЫ</a:t>
            </a:r>
            <a:r>
              <a:rPr sz="2050" spc="10" dirty="0">
                <a:latin typeface="Microsoft Sans Serif"/>
                <a:cs typeface="Microsoft Sans Serif"/>
              </a:rPr>
              <a:t>: </a:t>
            </a:r>
            <a:r>
              <a:rPr sz="2100" spc="50" dirty="0">
                <a:latin typeface="Lucida Sans Unicode"/>
                <a:cs typeface="Lucida Sans Unicode"/>
              </a:rPr>
              <a:t>МОРО</a:t>
            </a:r>
            <a:r>
              <a:rPr sz="2100" spc="-110" dirty="0">
                <a:latin typeface="Lucida Sans Unicode"/>
                <a:cs typeface="Lucida Sans Unicode"/>
              </a:rPr>
              <a:t> </a:t>
            </a:r>
            <a:r>
              <a:rPr sz="2100" spc="30" dirty="0">
                <a:latin typeface="Lucida Sans Unicode"/>
                <a:cs typeface="Lucida Sans Unicode"/>
              </a:rPr>
              <a:t>М</a:t>
            </a:r>
            <a:r>
              <a:rPr sz="2050" spc="30" dirty="0">
                <a:latin typeface="Microsoft Sans Serif"/>
                <a:cs typeface="Microsoft Sans Serif"/>
              </a:rPr>
              <a:t>.</a:t>
            </a:r>
            <a:r>
              <a:rPr sz="2100" spc="30" dirty="0">
                <a:latin typeface="Lucida Sans Unicode"/>
                <a:cs typeface="Lucida Sans Unicode"/>
              </a:rPr>
              <a:t>И</a:t>
            </a:r>
            <a:r>
              <a:rPr sz="2050" spc="30" dirty="0">
                <a:latin typeface="Microsoft Sans Serif"/>
                <a:cs typeface="Microsoft Sans Serif"/>
              </a:rPr>
              <a:t>.</a:t>
            </a:r>
            <a:r>
              <a:rPr sz="2050" spc="15" dirty="0">
                <a:latin typeface="Microsoft Sans Serif"/>
                <a:cs typeface="Microsoft Sans Serif"/>
              </a:rPr>
              <a:t> </a:t>
            </a:r>
            <a:r>
              <a:rPr sz="2100" spc="55" dirty="0">
                <a:latin typeface="Lucida Sans Unicode"/>
                <a:cs typeface="Lucida Sans Unicode"/>
              </a:rPr>
              <a:t>И</a:t>
            </a:r>
            <a:r>
              <a:rPr sz="2100" spc="-110" dirty="0">
                <a:latin typeface="Lucida Sans Unicode"/>
                <a:cs typeface="Lucida Sans Unicode"/>
              </a:rPr>
              <a:t> </a:t>
            </a:r>
            <a:r>
              <a:rPr sz="2100" spc="-20" dirty="0">
                <a:latin typeface="Lucida Sans Unicode"/>
                <a:cs typeface="Lucida Sans Unicode"/>
              </a:rPr>
              <a:t>ДР</a:t>
            </a:r>
            <a:r>
              <a:rPr sz="2050" spc="-20" dirty="0">
                <a:latin typeface="Microsoft Sans Serif"/>
                <a:cs typeface="Microsoft Sans Serif"/>
              </a:rPr>
              <a:t>.</a:t>
            </a:r>
            <a:endParaRPr sz="2050" dirty="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MS UI Gothic"/>
              <a:buChar char="✓"/>
            </a:pPr>
            <a:endParaRPr sz="3250" dirty="0">
              <a:latin typeface="Microsoft Sans Serif"/>
              <a:cs typeface="Microsoft Sans Serif"/>
            </a:endParaRPr>
          </a:p>
          <a:p>
            <a:pPr marL="338455" lvl="1" indent="-254635">
              <a:lnSpc>
                <a:spcPct val="100000"/>
              </a:lnSpc>
              <a:buSzPct val="78571"/>
              <a:buFont typeface="MS UI Gothic"/>
              <a:buChar char="✓"/>
              <a:tabLst>
                <a:tab pos="339090" algn="l"/>
              </a:tabLst>
            </a:pPr>
            <a:r>
              <a:rPr sz="2100" spc="45" dirty="0">
                <a:latin typeface="Lucida Sans Unicode"/>
                <a:cs typeface="Lucida Sans Unicode"/>
              </a:rPr>
              <a:t>ОКРУЖАЮЩИЙ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55" dirty="0">
                <a:latin typeface="Lucida Sans Unicode"/>
                <a:cs typeface="Lucida Sans Unicode"/>
              </a:rPr>
              <a:t>МИР</a:t>
            </a:r>
            <a:r>
              <a:rPr sz="2050" spc="55" dirty="0">
                <a:latin typeface="Microsoft Sans Serif"/>
                <a:cs typeface="Microsoft Sans Serif"/>
              </a:rPr>
              <a:t>.</a:t>
            </a:r>
            <a:r>
              <a:rPr sz="2050" spc="15" dirty="0">
                <a:latin typeface="Microsoft Sans Serif"/>
                <a:cs typeface="Microsoft Sans Serif"/>
              </a:rPr>
              <a:t> </a:t>
            </a:r>
            <a:r>
              <a:rPr sz="2100" spc="-5" dirty="0">
                <a:latin typeface="Lucida Sans Unicode"/>
                <a:cs typeface="Lucida Sans Unicode"/>
              </a:rPr>
              <a:t>АВТОР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35" dirty="0">
                <a:latin typeface="Lucida Sans Unicode"/>
                <a:cs typeface="Lucida Sans Unicode"/>
              </a:rPr>
              <a:t>ПЛЕШАКОВ</a:t>
            </a:r>
            <a:r>
              <a:rPr sz="2100" spc="-105" dirty="0">
                <a:latin typeface="Lucida Sans Unicode"/>
                <a:cs typeface="Lucida Sans Unicode"/>
              </a:rPr>
              <a:t> </a:t>
            </a:r>
            <a:r>
              <a:rPr sz="2100" spc="-80" dirty="0">
                <a:latin typeface="Lucida Sans Unicode"/>
                <a:cs typeface="Lucida Sans Unicode"/>
              </a:rPr>
              <a:t>А</a:t>
            </a:r>
            <a:r>
              <a:rPr sz="2050" spc="-80" dirty="0">
                <a:latin typeface="Microsoft Sans Serif"/>
                <a:cs typeface="Microsoft Sans Serif"/>
              </a:rPr>
              <a:t>.</a:t>
            </a:r>
            <a:r>
              <a:rPr sz="2100" spc="-80" dirty="0">
                <a:latin typeface="Lucida Sans Unicode"/>
                <a:cs typeface="Lucida Sans Unicode"/>
              </a:rPr>
              <a:t>А</a:t>
            </a:r>
            <a:endParaRPr sz="2100" dirty="0">
              <a:latin typeface="Lucida Sans Unicode"/>
              <a:cs typeface="Lucida Sans Unicode"/>
            </a:endParaRPr>
          </a:p>
        </p:txBody>
      </p:sp>
      <p:pic>
        <p:nvPicPr>
          <p:cNvPr id="100" name="object 10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852518" y="148613"/>
            <a:ext cx="1747924" cy="174791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"/>
            <a:ext cx="9753599" cy="73151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1523" y="2331716"/>
            <a:ext cx="9022080" cy="4983480"/>
            <a:chOff x="731523" y="2331716"/>
            <a:chExt cx="9022080" cy="4983480"/>
          </a:xfrm>
        </p:grpSpPr>
        <p:sp>
          <p:nvSpPr>
            <p:cNvPr id="3" name="object 3"/>
            <p:cNvSpPr/>
            <p:nvPr/>
          </p:nvSpPr>
          <p:spPr>
            <a:xfrm>
              <a:off x="731523" y="6526474"/>
              <a:ext cx="8648700" cy="57150"/>
            </a:xfrm>
            <a:custGeom>
              <a:avLst/>
              <a:gdLst/>
              <a:ahLst/>
              <a:cxnLst/>
              <a:rect l="l" t="t" r="r" b="b"/>
              <a:pathLst>
                <a:path w="8648700" h="57150">
                  <a:moveTo>
                    <a:pt x="8648699" y="0"/>
                  </a:moveTo>
                  <a:lnTo>
                    <a:pt x="8648699" y="57149"/>
                  </a:lnTo>
                  <a:lnTo>
                    <a:pt x="0" y="57149"/>
                  </a:lnTo>
                  <a:lnTo>
                    <a:pt x="0" y="0"/>
                  </a:lnTo>
                  <a:lnTo>
                    <a:pt x="864869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873799" y="2331716"/>
              <a:ext cx="2880360" cy="4983480"/>
            </a:xfrm>
            <a:custGeom>
              <a:avLst/>
              <a:gdLst/>
              <a:ahLst/>
              <a:cxnLst/>
              <a:rect l="l" t="t" r="r" b="b"/>
              <a:pathLst>
                <a:path w="2880359" h="4983480">
                  <a:moveTo>
                    <a:pt x="2879800" y="4983483"/>
                  </a:moveTo>
                  <a:lnTo>
                    <a:pt x="0" y="4983483"/>
                  </a:lnTo>
                  <a:lnTo>
                    <a:pt x="2879800" y="0"/>
                  </a:lnTo>
                  <a:lnTo>
                    <a:pt x="2879800" y="4983483"/>
                  </a:lnTo>
                  <a:close/>
                </a:path>
              </a:pathLst>
            </a:custGeom>
            <a:solidFill>
              <a:srgbClr val="BD2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82590" y="1314910"/>
            <a:ext cx="7702550" cy="40989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41275">
              <a:lnSpc>
                <a:spcPct val="124600"/>
              </a:lnSpc>
              <a:spcBef>
                <a:spcPts val="100"/>
              </a:spcBef>
              <a:buSzPct val="76923"/>
              <a:buFont typeface="MS UI Gothic"/>
              <a:buChar char="✓"/>
              <a:tabLst>
                <a:tab pos="245745" algn="l"/>
              </a:tabLst>
            </a:pPr>
            <a:r>
              <a:rPr sz="1950" spc="70" dirty="0">
                <a:latin typeface="Microsoft Sans Serif"/>
                <a:cs typeface="Microsoft Sans Serif"/>
              </a:rPr>
              <a:t>МОЩНЫЙ</a:t>
            </a:r>
            <a:r>
              <a:rPr sz="1950" spc="-15" dirty="0">
                <a:latin typeface="Microsoft Sans Serif"/>
                <a:cs typeface="Microsoft Sans Serif"/>
              </a:rPr>
              <a:t> </a:t>
            </a:r>
            <a:r>
              <a:rPr sz="1950" spc="-40" dirty="0">
                <a:latin typeface="Microsoft Sans Serif"/>
                <a:cs typeface="Microsoft Sans Serif"/>
              </a:rPr>
              <a:t>ПОТЕНЦИАЛ</a:t>
            </a:r>
            <a:r>
              <a:rPr sz="1950" spc="-10" dirty="0">
                <a:latin typeface="Microsoft Sans Serif"/>
                <a:cs typeface="Microsoft Sans Serif"/>
              </a:rPr>
              <a:t> </a:t>
            </a:r>
            <a:r>
              <a:rPr sz="1950" spc="-125" dirty="0">
                <a:latin typeface="Microsoft Sans Serif"/>
                <a:cs typeface="Microsoft Sans Serif"/>
              </a:rPr>
              <a:t>ДЛЯ</a:t>
            </a:r>
            <a:r>
              <a:rPr sz="1950" spc="-10" dirty="0">
                <a:latin typeface="Microsoft Sans Serif"/>
                <a:cs typeface="Microsoft Sans Serif"/>
              </a:rPr>
              <a:t> </a:t>
            </a:r>
            <a:r>
              <a:rPr sz="1950" spc="-65" dirty="0">
                <a:latin typeface="Microsoft Sans Serif"/>
                <a:cs typeface="Microsoft Sans Serif"/>
              </a:rPr>
              <a:t>ДУХОВНО-НРАВСТВЕННОГО </a:t>
            </a:r>
            <a:r>
              <a:rPr sz="1950" spc="-60" dirty="0">
                <a:latin typeface="Microsoft Sans Serif"/>
                <a:cs typeface="Microsoft Sans Serif"/>
              </a:rPr>
              <a:t> </a:t>
            </a:r>
            <a:r>
              <a:rPr sz="1950" spc="-65" dirty="0">
                <a:latin typeface="Microsoft Sans Serif"/>
                <a:cs typeface="Microsoft Sans Serif"/>
              </a:rPr>
              <a:t>РАЗВИТИЯ</a:t>
            </a:r>
            <a:r>
              <a:rPr sz="1950" spc="-10" dirty="0">
                <a:latin typeface="Microsoft Sans Serif"/>
                <a:cs typeface="Microsoft Sans Serif"/>
              </a:rPr>
              <a:t> </a:t>
            </a:r>
            <a:r>
              <a:rPr sz="1950" spc="70" dirty="0">
                <a:latin typeface="Microsoft Sans Serif"/>
                <a:cs typeface="Microsoft Sans Serif"/>
              </a:rPr>
              <a:t>И</a:t>
            </a:r>
            <a:r>
              <a:rPr sz="1950" spc="-10" dirty="0">
                <a:latin typeface="Microsoft Sans Serif"/>
                <a:cs typeface="Microsoft Sans Serif"/>
              </a:rPr>
              <a:t> </a:t>
            </a:r>
            <a:r>
              <a:rPr sz="1950" spc="-45" dirty="0">
                <a:latin typeface="Microsoft Sans Serif"/>
                <a:cs typeface="Microsoft Sans Serif"/>
              </a:rPr>
              <a:t>ВОСПИТАНИЯ</a:t>
            </a:r>
            <a:r>
              <a:rPr sz="1950" spc="-10" dirty="0">
                <a:latin typeface="Microsoft Sans Serif"/>
                <a:cs typeface="Microsoft Sans Serif"/>
              </a:rPr>
              <a:t> </a:t>
            </a:r>
            <a:r>
              <a:rPr sz="1950" spc="-15" dirty="0">
                <a:latin typeface="Microsoft Sans Serif"/>
                <a:cs typeface="Microsoft Sans Serif"/>
              </a:rPr>
              <a:t>ЛИЧНОСТИ</a:t>
            </a:r>
            <a:r>
              <a:rPr sz="1950" spc="-10" dirty="0">
                <a:latin typeface="Microsoft Sans Serif"/>
                <a:cs typeface="Microsoft Sans Serif"/>
              </a:rPr>
              <a:t> </a:t>
            </a:r>
            <a:r>
              <a:rPr sz="1950" spc="-65" dirty="0">
                <a:latin typeface="Microsoft Sans Serif"/>
                <a:cs typeface="Microsoft Sans Serif"/>
              </a:rPr>
              <a:t>ГРАЖДАНИНА</a:t>
            </a:r>
            <a:r>
              <a:rPr sz="1950" spc="-10" dirty="0">
                <a:latin typeface="Microsoft Sans Serif"/>
                <a:cs typeface="Microsoft Sans Serif"/>
              </a:rPr>
              <a:t> </a:t>
            </a:r>
            <a:r>
              <a:rPr sz="1950" spc="-55" dirty="0">
                <a:latin typeface="Microsoft Sans Serif"/>
                <a:cs typeface="Microsoft Sans Serif"/>
              </a:rPr>
              <a:t>РОССИИ;</a:t>
            </a:r>
            <a:endParaRPr sz="19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MS UI Gothic"/>
              <a:buChar char="✓"/>
            </a:pPr>
            <a:endParaRPr sz="2550">
              <a:latin typeface="Microsoft Sans Serif"/>
              <a:cs typeface="Microsoft Sans Serif"/>
            </a:endParaRPr>
          </a:p>
          <a:p>
            <a:pPr marL="12700" marR="532130">
              <a:lnSpc>
                <a:spcPct val="124600"/>
              </a:lnSpc>
              <a:buSzPct val="76923"/>
              <a:buFont typeface="MS UI Gothic"/>
              <a:buChar char="✓"/>
              <a:tabLst>
                <a:tab pos="245745" algn="l"/>
              </a:tabLst>
            </a:pPr>
            <a:r>
              <a:rPr sz="1950" spc="-85" dirty="0">
                <a:latin typeface="Microsoft Sans Serif"/>
                <a:cs typeface="Microsoft Sans Serif"/>
              </a:rPr>
              <a:t>РЕАЛЬНАЯ</a:t>
            </a:r>
            <a:r>
              <a:rPr sz="1950" spc="-15" dirty="0">
                <a:latin typeface="Microsoft Sans Serif"/>
                <a:cs typeface="Microsoft Sans Serif"/>
              </a:rPr>
              <a:t> </a:t>
            </a:r>
            <a:r>
              <a:rPr sz="1950" spc="-45" dirty="0">
                <a:latin typeface="Microsoft Sans Serif"/>
                <a:cs typeface="Microsoft Sans Serif"/>
              </a:rPr>
              <a:t>ВОЗМОЖНОСТЬ</a:t>
            </a:r>
            <a:r>
              <a:rPr sz="1950" spc="-10" dirty="0">
                <a:latin typeface="Microsoft Sans Serif"/>
                <a:cs typeface="Microsoft Sans Serif"/>
              </a:rPr>
              <a:t> </a:t>
            </a:r>
            <a:r>
              <a:rPr sz="1950" spc="-85" dirty="0">
                <a:latin typeface="Microsoft Sans Serif"/>
                <a:cs typeface="Microsoft Sans Serif"/>
              </a:rPr>
              <a:t>ДОСТИЖЕНИЯ</a:t>
            </a:r>
            <a:r>
              <a:rPr sz="1950" spc="-10" dirty="0">
                <a:latin typeface="Microsoft Sans Serif"/>
                <a:cs typeface="Microsoft Sans Serif"/>
              </a:rPr>
              <a:t> </a:t>
            </a:r>
            <a:r>
              <a:rPr sz="1950" spc="-45" dirty="0">
                <a:latin typeface="Microsoft Sans Serif"/>
                <a:cs typeface="Microsoft Sans Serif"/>
              </a:rPr>
              <a:t>ЛИЧНОСТНЫХ, </a:t>
            </a:r>
            <a:r>
              <a:rPr sz="1950" spc="-500" dirty="0">
                <a:latin typeface="Microsoft Sans Serif"/>
                <a:cs typeface="Microsoft Sans Serif"/>
              </a:rPr>
              <a:t> </a:t>
            </a:r>
            <a:r>
              <a:rPr sz="1950" spc="-90" dirty="0">
                <a:latin typeface="Microsoft Sans Serif"/>
                <a:cs typeface="Microsoft Sans Serif"/>
              </a:rPr>
              <a:t>МЕТАПРЕДМЕТНЫХ</a:t>
            </a:r>
            <a:r>
              <a:rPr sz="1950" spc="-20" dirty="0">
                <a:latin typeface="Microsoft Sans Serif"/>
                <a:cs typeface="Microsoft Sans Serif"/>
              </a:rPr>
              <a:t> </a:t>
            </a:r>
            <a:r>
              <a:rPr sz="1950" spc="70" dirty="0">
                <a:latin typeface="Microsoft Sans Serif"/>
                <a:cs typeface="Microsoft Sans Serif"/>
              </a:rPr>
              <a:t>И</a:t>
            </a:r>
            <a:r>
              <a:rPr sz="1950" spc="-15" dirty="0">
                <a:latin typeface="Microsoft Sans Serif"/>
                <a:cs typeface="Microsoft Sans Serif"/>
              </a:rPr>
              <a:t> </a:t>
            </a:r>
            <a:r>
              <a:rPr sz="1950" spc="-95" dirty="0">
                <a:latin typeface="Microsoft Sans Serif"/>
                <a:cs typeface="Microsoft Sans Serif"/>
              </a:rPr>
              <a:t>ПРЕДМЕТНЫХ</a:t>
            </a:r>
            <a:r>
              <a:rPr sz="1950" spc="-20" dirty="0">
                <a:latin typeface="Microsoft Sans Serif"/>
                <a:cs typeface="Microsoft Sans Serif"/>
              </a:rPr>
              <a:t> </a:t>
            </a:r>
            <a:r>
              <a:rPr sz="1950" spc="-80" dirty="0">
                <a:latin typeface="Microsoft Sans Serif"/>
                <a:cs typeface="Microsoft Sans Serif"/>
              </a:rPr>
              <a:t>РЕЗУЛЬТАТОВ,</a:t>
            </a:r>
            <a:endParaRPr sz="1950">
              <a:latin typeface="Microsoft Sans Serif"/>
              <a:cs typeface="Microsoft Sans Serif"/>
            </a:endParaRPr>
          </a:p>
          <a:p>
            <a:pPr marL="12700" marR="1786889">
              <a:lnSpc>
                <a:spcPct val="124600"/>
              </a:lnSpc>
            </a:pPr>
            <a:r>
              <a:rPr sz="1950" spc="-55" dirty="0">
                <a:latin typeface="Microsoft Sans Serif"/>
                <a:cs typeface="Microsoft Sans Serif"/>
              </a:rPr>
              <a:t>СООТВЕТСТВУЮЩИХ</a:t>
            </a:r>
            <a:r>
              <a:rPr sz="1950" spc="-40" dirty="0">
                <a:latin typeface="Microsoft Sans Serif"/>
                <a:cs typeface="Microsoft Sans Serif"/>
              </a:rPr>
              <a:t> </a:t>
            </a:r>
            <a:r>
              <a:rPr sz="1950" spc="-55" dirty="0">
                <a:latin typeface="Microsoft Sans Serif"/>
                <a:cs typeface="Microsoft Sans Serif"/>
              </a:rPr>
              <a:t>ЗАДАЧАМ</a:t>
            </a:r>
            <a:r>
              <a:rPr sz="1950" spc="-40" dirty="0">
                <a:latin typeface="Microsoft Sans Serif"/>
                <a:cs typeface="Microsoft Sans Serif"/>
              </a:rPr>
              <a:t> </a:t>
            </a:r>
            <a:r>
              <a:rPr sz="1950" spc="-60" dirty="0">
                <a:latin typeface="Microsoft Sans Serif"/>
                <a:cs typeface="Microsoft Sans Serif"/>
              </a:rPr>
              <a:t>СОВРЕМЕННОГО </a:t>
            </a:r>
            <a:r>
              <a:rPr sz="1950" spc="-509" dirty="0">
                <a:latin typeface="Microsoft Sans Serif"/>
                <a:cs typeface="Microsoft Sans Serif"/>
              </a:rPr>
              <a:t> </a:t>
            </a:r>
            <a:r>
              <a:rPr sz="1950" spc="-55" dirty="0">
                <a:latin typeface="Microsoft Sans Serif"/>
                <a:cs typeface="Microsoft Sans Serif"/>
              </a:rPr>
              <a:t>ОБРАЗОВАНИЯ;</a:t>
            </a:r>
            <a:endParaRPr sz="19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050">
              <a:latin typeface="Microsoft Sans Serif"/>
              <a:cs typeface="Microsoft Sans Serif"/>
            </a:endParaRPr>
          </a:p>
          <a:p>
            <a:pPr marL="245110" indent="-233045">
              <a:lnSpc>
                <a:spcPct val="100000"/>
              </a:lnSpc>
              <a:buSzPct val="76923"/>
              <a:buFont typeface="MS UI Gothic"/>
              <a:buChar char="✓"/>
              <a:tabLst>
                <a:tab pos="245745" algn="l"/>
              </a:tabLst>
            </a:pPr>
            <a:r>
              <a:rPr sz="1950" spc="-50" dirty="0">
                <a:latin typeface="Microsoft Sans Serif"/>
                <a:cs typeface="Microsoft Sans Serif"/>
              </a:rPr>
              <a:t>ПОСТОЯННО</a:t>
            </a:r>
            <a:r>
              <a:rPr sz="1950" spc="-20" dirty="0">
                <a:latin typeface="Microsoft Sans Serif"/>
                <a:cs typeface="Microsoft Sans Serif"/>
              </a:rPr>
              <a:t> </a:t>
            </a:r>
            <a:r>
              <a:rPr sz="1950" spc="-45" dirty="0">
                <a:latin typeface="Microsoft Sans Serif"/>
                <a:cs typeface="Microsoft Sans Serif"/>
              </a:rPr>
              <a:t>ОБНОВЛЯЮЩАЯСЯ,</a:t>
            </a:r>
            <a:r>
              <a:rPr sz="1950" spc="-20" dirty="0">
                <a:latin typeface="Microsoft Sans Serif"/>
                <a:cs typeface="Microsoft Sans Serif"/>
              </a:rPr>
              <a:t> </a:t>
            </a:r>
            <a:r>
              <a:rPr sz="1950" spc="-65" dirty="0">
                <a:latin typeface="Microsoft Sans Serif"/>
                <a:cs typeface="Microsoft Sans Serif"/>
              </a:rPr>
              <a:t>НАИБОЛЕЕ</a:t>
            </a:r>
            <a:endParaRPr sz="1950">
              <a:latin typeface="Microsoft Sans Serif"/>
              <a:cs typeface="Microsoft Sans Serif"/>
            </a:endParaRPr>
          </a:p>
          <a:p>
            <a:pPr marL="12700" marR="5080">
              <a:lnSpc>
                <a:spcPct val="124600"/>
              </a:lnSpc>
            </a:pPr>
            <a:r>
              <a:rPr sz="1950" spc="-80" dirty="0">
                <a:latin typeface="Microsoft Sans Serif"/>
                <a:cs typeface="Microsoft Sans Serif"/>
              </a:rPr>
              <a:t>ВОСТРЕБОВАННАЯ</a:t>
            </a:r>
            <a:r>
              <a:rPr sz="1950" spc="-15" dirty="0">
                <a:latin typeface="Microsoft Sans Serif"/>
                <a:cs typeface="Microsoft Sans Serif"/>
              </a:rPr>
              <a:t> </a:t>
            </a:r>
            <a:r>
              <a:rPr sz="1950" spc="70" dirty="0">
                <a:latin typeface="Microsoft Sans Serif"/>
                <a:cs typeface="Microsoft Sans Serif"/>
              </a:rPr>
              <a:t>И</a:t>
            </a:r>
            <a:r>
              <a:rPr sz="1950" spc="-15" dirty="0">
                <a:latin typeface="Microsoft Sans Serif"/>
                <a:cs typeface="Microsoft Sans Serif"/>
              </a:rPr>
              <a:t> </a:t>
            </a:r>
            <a:r>
              <a:rPr sz="1950" spc="-60" dirty="0">
                <a:latin typeface="Microsoft Sans Serif"/>
                <a:cs typeface="Microsoft Sans Serif"/>
              </a:rPr>
              <a:t>ПОНЯТНАЯ</a:t>
            </a:r>
            <a:r>
              <a:rPr sz="1950" spc="-15" dirty="0">
                <a:latin typeface="Microsoft Sans Serif"/>
                <a:cs typeface="Microsoft Sans Serif"/>
              </a:rPr>
              <a:t> </a:t>
            </a:r>
            <a:r>
              <a:rPr sz="1950" spc="-35" dirty="0">
                <a:latin typeface="Microsoft Sans Serif"/>
                <a:cs typeface="Microsoft Sans Serif"/>
              </a:rPr>
              <a:t>УЧИТЕЛЮ</a:t>
            </a:r>
            <a:r>
              <a:rPr sz="1950" spc="-15" dirty="0">
                <a:latin typeface="Microsoft Sans Serif"/>
                <a:cs typeface="Microsoft Sans Serif"/>
              </a:rPr>
              <a:t> </a:t>
            </a:r>
            <a:r>
              <a:rPr sz="1950" spc="-75" dirty="0">
                <a:latin typeface="Microsoft Sans Serif"/>
                <a:cs typeface="Microsoft Sans Serif"/>
              </a:rPr>
              <a:t>ОБРАЗОВАТЕЛЬНАЯ </a:t>
            </a:r>
            <a:r>
              <a:rPr sz="1950" spc="-500" dirty="0">
                <a:latin typeface="Microsoft Sans Serif"/>
                <a:cs typeface="Microsoft Sans Serif"/>
              </a:rPr>
              <a:t> </a:t>
            </a:r>
            <a:r>
              <a:rPr sz="1950" spc="-85" dirty="0">
                <a:latin typeface="Microsoft Sans Serif"/>
                <a:cs typeface="Microsoft Sans Serif"/>
              </a:rPr>
              <a:t>СИСТЕМА</a:t>
            </a:r>
            <a:r>
              <a:rPr sz="1950" spc="-15" dirty="0">
                <a:latin typeface="Microsoft Sans Serif"/>
                <a:cs typeface="Microsoft Sans Serif"/>
              </a:rPr>
              <a:t> </a:t>
            </a:r>
            <a:r>
              <a:rPr sz="1950" spc="-125" dirty="0">
                <a:latin typeface="Microsoft Sans Serif"/>
                <a:cs typeface="Microsoft Sans Serif"/>
              </a:rPr>
              <a:t>ДЛЯ</a:t>
            </a:r>
            <a:r>
              <a:rPr sz="1950" spc="-15" dirty="0">
                <a:latin typeface="Microsoft Sans Serif"/>
                <a:cs typeface="Microsoft Sans Serif"/>
              </a:rPr>
              <a:t> </a:t>
            </a:r>
            <a:r>
              <a:rPr sz="1950" spc="-5" dirty="0">
                <a:latin typeface="Microsoft Sans Serif"/>
                <a:cs typeface="Microsoft Sans Serif"/>
              </a:rPr>
              <a:t>НАЧАЛЬНОЙ</a:t>
            </a:r>
            <a:r>
              <a:rPr sz="1950" spc="-15" dirty="0">
                <a:latin typeface="Microsoft Sans Serif"/>
                <a:cs typeface="Microsoft Sans Serif"/>
              </a:rPr>
              <a:t> </a:t>
            </a:r>
            <a:r>
              <a:rPr sz="1950" spc="20" dirty="0">
                <a:latin typeface="Microsoft Sans Serif"/>
                <a:cs typeface="Microsoft Sans Serif"/>
              </a:rPr>
              <a:t>ШКОЛЫ.</a:t>
            </a:r>
            <a:endParaRPr sz="195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91561" y="584225"/>
            <a:ext cx="265430" cy="294640"/>
          </a:xfrm>
          <a:custGeom>
            <a:avLst/>
            <a:gdLst/>
            <a:ahLst/>
            <a:cxnLst/>
            <a:rect l="l" t="t" r="r" b="b"/>
            <a:pathLst>
              <a:path w="265430" h="294640">
                <a:moveTo>
                  <a:pt x="265368" y="0"/>
                </a:moveTo>
                <a:lnTo>
                  <a:pt x="175490" y="205251"/>
                </a:lnTo>
                <a:lnTo>
                  <a:pt x="156331" y="242787"/>
                </a:lnTo>
                <a:lnTo>
                  <a:pt x="124797" y="277837"/>
                </a:lnTo>
                <a:lnTo>
                  <a:pt x="75958" y="293579"/>
                </a:lnTo>
                <a:lnTo>
                  <a:pt x="59720" y="294236"/>
                </a:lnTo>
                <a:lnTo>
                  <a:pt x="52709" y="294236"/>
                </a:lnTo>
                <a:lnTo>
                  <a:pt x="45005" y="293674"/>
                </a:lnTo>
                <a:lnTo>
                  <a:pt x="36605" y="292550"/>
                </a:lnTo>
                <a:lnTo>
                  <a:pt x="28206" y="291492"/>
                </a:lnTo>
                <a:lnTo>
                  <a:pt x="20468" y="290037"/>
                </a:lnTo>
                <a:lnTo>
                  <a:pt x="13392" y="288185"/>
                </a:lnTo>
                <a:lnTo>
                  <a:pt x="13392" y="235310"/>
                </a:lnTo>
                <a:lnTo>
                  <a:pt x="19873" y="238021"/>
                </a:lnTo>
                <a:lnTo>
                  <a:pt x="26983" y="239939"/>
                </a:lnTo>
                <a:lnTo>
                  <a:pt x="34721" y="241063"/>
                </a:lnTo>
                <a:lnTo>
                  <a:pt x="42458" y="242122"/>
                </a:lnTo>
                <a:lnTo>
                  <a:pt x="49833" y="242651"/>
                </a:lnTo>
                <a:lnTo>
                  <a:pt x="56843" y="242651"/>
                </a:lnTo>
                <a:lnTo>
                  <a:pt x="94143" y="221669"/>
                </a:lnTo>
                <a:lnTo>
                  <a:pt x="100393" y="208525"/>
                </a:lnTo>
                <a:lnTo>
                  <a:pt x="0" y="0"/>
                </a:lnTo>
                <a:lnTo>
                  <a:pt x="64978" y="0"/>
                </a:lnTo>
                <a:lnTo>
                  <a:pt x="119043" y="125591"/>
                </a:lnTo>
                <a:lnTo>
                  <a:pt x="120961" y="129691"/>
                </a:lnTo>
                <a:lnTo>
                  <a:pt x="123541" y="135478"/>
                </a:lnTo>
                <a:lnTo>
                  <a:pt x="126781" y="142951"/>
                </a:lnTo>
                <a:lnTo>
                  <a:pt x="130022" y="150359"/>
                </a:lnTo>
                <a:lnTo>
                  <a:pt x="132469" y="156641"/>
                </a:lnTo>
                <a:lnTo>
                  <a:pt x="134122" y="161800"/>
                </a:lnTo>
                <a:lnTo>
                  <a:pt x="136106" y="161800"/>
                </a:lnTo>
                <a:lnTo>
                  <a:pt x="137760" y="156906"/>
                </a:lnTo>
                <a:lnTo>
                  <a:pt x="140141" y="150524"/>
                </a:lnTo>
                <a:lnTo>
                  <a:pt x="201977" y="0"/>
                </a:lnTo>
                <a:lnTo>
                  <a:pt x="265368" y="0"/>
                </a:lnTo>
                <a:close/>
              </a:path>
            </a:pathLst>
          </a:custGeom>
          <a:ln w="152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426497" y="0"/>
            <a:ext cx="9327515" cy="4308475"/>
            <a:chOff x="426497" y="0"/>
            <a:chExt cx="9327515" cy="4308475"/>
          </a:xfrm>
        </p:grpSpPr>
        <p:sp>
          <p:nvSpPr>
            <p:cNvPr id="8" name="object 8"/>
            <p:cNvSpPr/>
            <p:nvPr/>
          </p:nvSpPr>
          <p:spPr>
            <a:xfrm>
              <a:off x="7489850" y="0"/>
              <a:ext cx="2263775" cy="3922395"/>
            </a:xfrm>
            <a:custGeom>
              <a:avLst/>
              <a:gdLst/>
              <a:ahLst/>
              <a:cxnLst/>
              <a:rect l="l" t="t" r="r" b="b"/>
              <a:pathLst>
                <a:path w="2263775" h="3922395">
                  <a:moveTo>
                    <a:pt x="0" y="0"/>
                  </a:moveTo>
                  <a:lnTo>
                    <a:pt x="2263749" y="0"/>
                  </a:lnTo>
                  <a:lnTo>
                    <a:pt x="2263749" y="39220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6B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220572" y="0"/>
              <a:ext cx="2533650" cy="4308475"/>
            </a:xfrm>
            <a:custGeom>
              <a:avLst/>
              <a:gdLst/>
              <a:ahLst/>
              <a:cxnLst/>
              <a:rect l="l" t="t" r="r" b="b"/>
              <a:pathLst>
                <a:path w="2533650" h="4308475">
                  <a:moveTo>
                    <a:pt x="2533026" y="4308210"/>
                  </a:moveTo>
                  <a:lnTo>
                    <a:pt x="0" y="0"/>
                  </a:lnTo>
                  <a:lnTo>
                    <a:pt x="66296" y="0"/>
                  </a:lnTo>
                  <a:lnTo>
                    <a:pt x="2533026" y="4195453"/>
                  </a:lnTo>
                  <a:lnTo>
                    <a:pt x="2533026" y="43082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434117" y="584225"/>
              <a:ext cx="660400" cy="290195"/>
            </a:xfrm>
            <a:custGeom>
              <a:avLst/>
              <a:gdLst/>
              <a:ahLst/>
              <a:cxnLst/>
              <a:rect l="l" t="t" r="r" b="b"/>
              <a:pathLst>
                <a:path w="660400" h="290194">
                  <a:moveTo>
                    <a:pt x="122714" y="290169"/>
                  </a:moveTo>
                  <a:lnTo>
                    <a:pt x="52776" y="62597"/>
                  </a:lnTo>
                  <a:lnTo>
                    <a:pt x="51188" y="62597"/>
                  </a:lnTo>
                  <a:lnTo>
                    <a:pt x="51453" y="68020"/>
                  </a:lnTo>
                  <a:lnTo>
                    <a:pt x="51850" y="76155"/>
                  </a:lnTo>
                  <a:lnTo>
                    <a:pt x="53966" y="122019"/>
                  </a:lnTo>
                  <a:lnTo>
                    <a:pt x="54357" y="131090"/>
                  </a:lnTo>
                  <a:lnTo>
                    <a:pt x="54636" y="139653"/>
                  </a:lnTo>
                  <a:lnTo>
                    <a:pt x="54803" y="147707"/>
                  </a:lnTo>
                  <a:lnTo>
                    <a:pt x="54859" y="155253"/>
                  </a:lnTo>
                  <a:lnTo>
                    <a:pt x="54859" y="290169"/>
                  </a:lnTo>
                  <a:lnTo>
                    <a:pt x="0" y="290169"/>
                  </a:lnTo>
                  <a:lnTo>
                    <a:pt x="0" y="0"/>
                  </a:lnTo>
                  <a:lnTo>
                    <a:pt x="83628" y="0"/>
                  </a:lnTo>
                  <a:lnTo>
                    <a:pt x="152376" y="221917"/>
                  </a:lnTo>
                  <a:lnTo>
                    <a:pt x="153566" y="221917"/>
                  </a:lnTo>
                  <a:lnTo>
                    <a:pt x="226282" y="0"/>
                  </a:lnTo>
                  <a:lnTo>
                    <a:pt x="310010" y="0"/>
                  </a:lnTo>
                  <a:lnTo>
                    <a:pt x="310010" y="290169"/>
                  </a:lnTo>
                  <a:lnTo>
                    <a:pt x="252670" y="290169"/>
                  </a:lnTo>
                  <a:lnTo>
                    <a:pt x="252670" y="152872"/>
                  </a:lnTo>
                  <a:lnTo>
                    <a:pt x="253606" y="112310"/>
                  </a:lnTo>
                  <a:lnTo>
                    <a:pt x="253935" y="103716"/>
                  </a:lnTo>
                  <a:lnTo>
                    <a:pt x="254251" y="95346"/>
                  </a:lnTo>
                  <a:lnTo>
                    <a:pt x="254555" y="87199"/>
                  </a:lnTo>
                  <a:lnTo>
                    <a:pt x="254952" y="76485"/>
                  </a:lnTo>
                  <a:lnTo>
                    <a:pt x="255282" y="68417"/>
                  </a:lnTo>
                  <a:lnTo>
                    <a:pt x="255547" y="62994"/>
                  </a:lnTo>
                  <a:lnTo>
                    <a:pt x="253960" y="62994"/>
                  </a:lnTo>
                  <a:lnTo>
                    <a:pt x="179161" y="290169"/>
                  </a:lnTo>
                  <a:lnTo>
                    <a:pt x="122714" y="290169"/>
                  </a:lnTo>
                  <a:close/>
                </a:path>
                <a:path w="660400" h="290194">
                  <a:moveTo>
                    <a:pt x="660281" y="290169"/>
                  </a:moveTo>
                  <a:lnTo>
                    <a:pt x="590343" y="290169"/>
                  </a:lnTo>
                  <a:lnTo>
                    <a:pt x="485088" y="143051"/>
                  </a:lnTo>
                  <a:lnTo>
                    <a:pt x="485088" y="290169"/>
                  </a:lnTo>
                  <a:lnTo>
                    <a:pt x="423780" y="290169"/>
                  </a:lnTo>
                  <a:lnTo>
                    <a:pt x="423780" y="0"/>
                  </a:lnTo>
                  <a:lnTo>
                    <a:pt x="485088" y="0"/>
                  </a:lnTo>
                  <a:lnTo>
                    <a:pt x="485088" y="140670"/>
                  </a:lnTo>
                  <a:lnTo>
                    <a:pt x="589152" y="0"/>
                  </a:lnTo>
                  <a:lnTo>
                    <a:pt x="654527" y="0"/>
                  </a:lnTo>
                  <a:lnTo>
                    <a:pt x="548876" y="139380"/>
                  </a:lnTo>
                  <a:lnTo>
                    <a:pt x="660281" y="290169"/>
                  </a:lnTo>
                  <a:close/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77592" y="562022"/>
              <a:ext cx="139938" cy="127835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495309" y="579761"/>
              <a:ext cx="1056005" cy="299085"/>
            </a:xfrm>
            <a:custGeom>
              <a:avLst/>
              <a:gdLst/>
              <a:ahLst/>
              <a:cxnLst/>
              <a:rect l="l" t="t" r="r" b="b"/>
              <a:pathLst>
                <a:path w="1056005" h="299084">
                  <a:moveTo>
                    <a:pt x="364869" y="294633"/>
                  </a:moveTo>
                  <a:lnTo>
                    <a:pt x="0" y="294633"/>
                  </a:lnTo>
                  <a:lnTo>
                    <a:pt x="0" y="4464"/>
                  </a:lnTo>
                  <a:lnTo>
                    <a:pt x="61307" y="4464"/>
                  </a:lnTo>
                  <a:lnTo>
                    <a:pt x="61307" y="243444"/>
                  </a:lnTo>
                  <a:lnTo>
                    <a:pt x="151483" y="243444"/>
                  </a:lnTo>
                  <a:lnTo>
                    <a:pt x="151483" y="4464"/>
                  </a:lnTo>
                  <a:lnTo>
                    <a:pt x="213286" y="4464"/>
                  </a:lnTo>
                  <a:lnTo>
                    <a:pt x="213286" y="243444"/>
                  </a:lnTo>
                  <a:lnTo>
                    <a:pt x="303462" y="243444"/>
                  </a:lnTo>
                  <a:lnTo>
                    <a:pt x="303462" y="4464"/>
                  </a:lnTo>
                  <a:lnTo>
                    <a:pt x="364869" y="4464"/>
                  </a:lnTo>
                  <a:lnTo>
                    <a:pt x="364869" y="294633"/>
                  </a:lnTo>
                  <a:close/>
                </a:path>
                <a:path w="1056005" h="299084">
                  <a:moveTo>
                    <a:pt x="715132" y="294633"/>
                  </a:moveTo>
                  <a:lnTo>
                    <a:pt x="645193" y="294633"/>
                  </a:lnTo>
                  <a:lnTo>
                    <a:pt x="539939" y="147515"/>
                  </a:lnTo>
                  <a:lnTo>
                    <a:pt x="539939" y="294633"/>
                  </a:lnTo>
                  <a:lnTo>
                    <a:pt x="478631" y="294633"/>
                  </a:lnTo>
                  <a:lnTo>
                    <a:pt x="478631" y="4464"/>
                  </a:lnTo>
                  <a:lnTo>
                    <a:pt x="539939" y="4464"/>
                  </a:lnTo>
                  <a:lnTo>
                    <a:pt x="539939" y="145134"/>
                  </a:lnTo>
                  <a:lnTo>
                    <a:pt x="644003" y="4464"/>
                  </a:lnTo>
                  <a:lnTo>
                    <a:pt x="709378" y="4464"/>
                  </a:lnTo>
                  <a:lnTo>
                    <a:pt x="603726" y="143844"/>
                  </a:lnTo>
                  <a:lnTo>
                    <a:pt x="715132" y="294633"/>
                  </a:lnTo>
                  <a:close/>
                </a:path>
                <a:path w="1056005" h="299084">
                  <a:moveTo>
                    <a:pt x="1055590" y="149201"/>
                  </a:moveTo>
                  <a:lnTo>
                    <a:pt x="1051870" y="191363"/>
                  </a:lnTo>
                  <a:lnTo>
                    <a:pt x="1032321" y="243612"/>
                  </a:lnTo>
                  <a:lnTo>
                    <a:pt x="995175" y="280050"/>
                  </a:lnTo>
                  <a:lnTo>
                    <a:pt x="939932" y="297535"/>
                  </a:lnTo>
                  <a:lnTo>
                    <a:pt x="917400" y="298700"/>
                  </a:lnTo>
                  <a:lnTo>
                    <a:pt x="894869" y="297535"/>
                  </a:lnTo>
                  <a:lnTo>
                    <a:pt x="855981" y="288210"/>
                  </a:lnTo>
                  <a:lnTo>
                    <a:pt x="812914" y="257556"/>
                  </a:lnTo>
                  <a:lnTo>
                    <a:pt x="787624" y="210000"/>
                  </a:lnTo>
                  <a:lnTo>
                    <a:pt x="780233" y="170617"/>
                  </a:lnTo>
                  <a:lnTo>
                    <a:pt x="779309" y="148804"/>
                  </a:lnTo>
                  <a:lnTo>
                    <a:pt x="780233" y="126973"/>
                  </a:lnTo>
                  <a:lnTo>
                    <a:pt x="787624" y="87739"/>
                  </a:lnTo>
                  <a:lnTo>
                    <a:pt x="812914" y="40722"/>
                  </a:lnTo>
                  <a:lnTo>
                    <a:pt x="856006" y="10434"/>
                  </a:lnTo>
                  <a:lnTo>
                    <a:pt x="895092" y="1159"/>
                  </a:lnTo>
                  <a:lnTo>
                    <a:pt x="917797" y="0"/>
                  </a:lnTo>
                  <a:lnTo>
                    <a:pt x="940316" y="1159"/>
                  </a:lnTo>
                  <a:lnTo>
                    <a:pt x="979105" y="10434"/>
                  </a:lnTo>
                  <a:lnTo>
                    <a:pt x="1021985" y="40772"/>
                  </a:lnTo>
                  <a:lnTo>
                    <a:pt x="1047220" y="88024"/>
                  </a:lnTo>
                  <a:lnTo>
                    <a:pt x="1054660" y="127358"/>
                  </a:lnTo>
                  <a:lnTo>
                    <a:pt x="1055590" y="149201"/>
                  </a:lnTo>
                  <a:close/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31580" y="623429"/>
              <a:ext cx="162358" cy="211067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618337" y="583035"/>
              <a:ext cx="621030" cy="295910"/>
            </a:xfrm>
            <a:custGeom>
              <a:avLst/>
              <a:gdLst/>
              <a:ahLst/>
              <a:cxnLst/>
              <a:rect l="l" t="t" r="r" b="b"/>
              <a:pathLst>
                <a:path w="621030" h="295909">
                  <a:moveTo>
                    <a:pt x="262888" y="291359"/>
                  </a:moveTo>
                  <a:lnTo>
                    <a:pt x="201481" y="291359"/>
                  </a:lnTo>
                  <a:lnTo>
                    <a:pt x="201481" y="52478"/>
                  </a:lnTo>
                  <a:lnTo>
                    <a:pt x="130452" y="52478"/>
                  </a:lnTo>
                  <a:lnTo>
                    <a:pt x="125293" y="93052"/>
                  </a:lnTo>
                  <a:lnTo>
                    <a:pt x="123973" y="104058"/>
                  </a:lnTo>
                  <a:lnTo>
                    <a:pt x="122590" y="115150"/>
                  </a:lnTo>
                  <a:lnTo>
                    <a:pt x="116514" y="159518"/>
                  </a:lnTo>
                  <a:lnTo>
                    <a:pt x="110090" y="199150"/>
                  </a:lnTo>
                  <a:lnTo>
                    <a:pt x="100716" y="239154"/>
                  </a:lnTo>
                  <a:lnTo>
                    <a:pt x="82487" y="274644"/>
                  </a:lnTo>
                  <a:lnTo>
                    <a:pt x="40853" y="294844"/>
                  </a:lnTo>
                  <a:lnTo>
                    <a:pt x="29265" y="295427"/>
                  </a:lnTo>
                  <a:lnTo>
                    <a:pt x="21483" y="295148"/>
                  </a:lnTo>
                  <a:lnTo>
                    <a:pt x="14012" y="294311"/>
                  </a:lnTo>
                  <a:lnTo>
                    <a:pt x="6851" y="292916"/>
                  </a:lnTo>
                  <a:lnTo>
                    <a:pt x="0" y="290963"/>
                  </a:lnTo>
                  <a:lnTo>
                    <a:pt x="0" y="240567"/>
                  </a:lnTo>
                  <a:lnTo>
                    <a:pt x="3505" y="241890"/>
                  </a:lnTo>
                  <a:lnTo>
                    <a:pt x="6944" y="242915"/>
                  </a:lnTo>
                  <a:lnTo>
                    <a:pt x="10317" y="243643"/>
                  </a:lnTo>
                  <a:lnTo>
                    <a:pt x="13690" y="244304"/>
                  </a:lnTo>
                  <a:lnTo>
                    <a:pt x="17426" y="244635"/>
                  </a:lnTo>
                  <a:lnTo>
                    <a:pt x="21527" y="244635"/>
                  </a:lnTo>
                  <a:lnTo>
                    <a:pt x="29397" y="244635"/>
                  </a:lnTo>
                  <a:lnTo>
                    <a:pt x="49161" y="201413"/>
                  </a:lnTo>
                  <a:lnTo>
                    <a:pt x="57215" y="158012"/>
                  </a:lnTo>
                  <a:lnTo>
                    <a:pt x="64035" y="115075"/>
                  </a:lnTo>
                  <a:lnTo>
                    <a:pt x="71941" y="61363"/>
                  </a:lnTo>
                  <a:lnTo>
                    <a:pt x="77149" y="21830"/>
                  </a:lnTo>
                  <a:lnTo>
                    <a:pt x="79660" y="1190"/>
                  </a:lnTo>
                  <a:lnTo>
                    <a:pt x="262888" y="1190"/>
                  </a:lnTo>
                  <a:lnTo>
                    <a:pt x="262888" y="291359"/>
                  </a:lnTo>
                  <a:close/>
                </a:path>
                <a:path w="621030" h="295909">
                  <a:moveTo>
                    <a:pt x="554239" y="291359"/>
                  </a:moveTo>
                  <a:lnTo>
                    <a:pt x="533109" y="222314"/>
                  </a:lnTo>
                  <a:lnTo>
                    <a:pt x="427458" y="222314"/>
                  </a:lnTo>
                  <a:lnTo>
                    <a:pt x="406327" y="291359"/>
                  </a:lnTo>
                  <a:lnTo>
                    <a:pt x="340060" y="291359"/>
                  </a:lnTo>
                  <a:lnTo>
                    <a:pt x="442437" y="0"/>
                  </a:lnTo>
                  <a:lnTo>
                    <a:pt x="517633" y="0"/>
                  </a:lnTo>
                  <a:lnTo>
                    <a:pt x="620408" y="291359"/>
                  </a:lnTo>
                  <a:lnTo>
                    <a:pt x="554239" y="291359"/>
                  </a:lnTo>
                  <a:close/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53552" y="625243"/>
              <a:ext cx="90832" cy="136041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3458205" y="584225"/>
              <a:ext cx="200660" cy="290195"/>
            </a:xfrm>
            <a:custGeom>
              <a:avLst/>
              <a:gdLst/>
              <a:ahLst/>
              <a:cxnLst/>
              <a:rect l="l" t="t" r="r" b="b"/>
              <a:pathLst>
                <a:path w="200660" h="290194">
                  <a:moveTo>
                    <a:pt x="92655" y="0"/>
                  </a:moveTo>
                  <a:lnTo>
                    <a:pt x="141141" y="6051"/>
                  </a:lnTo>
                  <a:lnTo>
                    <a:pt x="185783" y="37436"/>
                  </a:lnTo>
                  <a:lnTo>
                    <a:pt x="200291" y="90671"/>
                  </a:lnTo>
                  <a:lnTo>
                    <a:pt x="199628" y="103239"/>
                  </a:lnTo>
                  <a:lnTo>
                    <a:pt x="183538" y="148625"/>
                  </a:lnTo>
                  <a:lnTo>
                    <a:pt x="154558" y="173605"/>
                  </a:lnTo>
                  <a:lnTo>
                    <a:pt x="107722" y="186161"/>
                  </a:lnTo>
                  <a:lnTo>
                    <a:pt x="87695" y="186998"/>
                  </a:lnTo>
                  <a:lnTo>
                    <a:pt x="61307" y="186998"/>
                  </a:lnTo>
                  <a:lnTo>
                    <a:pt x="61307" y="290169"/>
                  </a:lnTo>
                  <a:lnTo>
                    <a:pt x="0" y="290169"/>
                  </a:lnTo>
                  <a:lnTo>
                    <a:pt x="0" y="0"/>
                  </a:lnTo>
                  <a:lnTo>
                    <a:pt x="92655" y="0"/>
                  </a:lnTo>
                  <a:close/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11893" y="627000"/>
              <a:ext cx="92023" cy="101447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3741006" y="579761"/>
              <a:ext cx="276860" cy="299085"/>
            </a:xfrm>
            <a:custGeom>
              <a:avLst/>
              <a:gdLst/>
              <a:ahLst/>
              <a:cxnLst/>
              <a:rect l="l" t="t" r="r" b="b"/>
              <a:pathLst>
                <a:path w="276860" h="299084">
                  <a:moveTo>
                    <a:pt x="276280" y="149201"/>
                  </a:moveTo>
                  <a:lnTo>
                    <a:pt x="272560" y="191363"/>
                  </a:lnTo>
                  <a:lnTo>
                    <a:pt x="253011" y="243612"/>
                  </a:lnTo>
                  <a:lnTo>
                    <a:pt x="215866" y="280050"/>
                  </a:lnTo>
                  <a:lnTo>
                    <a:pt x="160622" y="297535"/>
                  </a:lnTo>
                  <a:lnTo>
                    <a:pt x="138090" y="298700"/>
                  </a:lnTo>
                  <a:lnTo>
                    <a:pt x="115559" y="297535"/>
                  </a:lnTo>
                  <a:lnTo>
                    <a:pt x="76671" y="288210"/>
                  </a:lnTo>
                  <a:lnTo>
                    <a:pt x="33604" y="257556"/>
                  </a:lnTo>
                  <a:lnTo>
                    <a:pt x="8314" y="210000"/>
                  </a:lnTo>
                  <a:lnTo>
                    <a:pt x="923" y="170617"/>
                  </a:lnTo>
                  <a:lnTo>
                    <a:pt x="0" y="148804"/>
                  </a:lnTo>
                  <a:lnTo>
                    <a:pt x="923" y="126973"/>
                  </a:lnTo>
                  <a:lnTo>
                    <a:pt x="8314" y="87739"/>
                  </a:lnTo>
                  <a:lnTo>
                    <a:pt x="33604" y="40722"/>
                  </a:lnTo>
                  <a:lnTo>
                    <a:pt x="76696" y="10434"/>
                  </a:lnTo>
                  <a:lnTo>
                    <a:pt x="115782" y="1159"/>
                  </a:lnTo>
                  <a:lnTo>
                    <a:pt x="138487" y="0"/>
                  </a:lnTo>
                  <a:lnTo>
                    <a:pt x="161006" y="1159"/>
                  </a:lnTo>
                  <a:lnTo>
                    <a:pt x="199795" y="10434"/>
                  </a:lnTo>
                  <a:lnTo>
                    <a:pt x="242675" y="40772"/>
                  </a:lnTo>
                  <a:lnTo>
                    <a:pt x="267910" y="88024"/>
                  </a:lnTo>
                  <a:lnTo>
                    <a:pt x="275350" y="127358"/>
                  </a:lnTo>
                  <a:lnTo>
                    <a:pt x="276280" y="149201"/>
                  </a:lnTo>
                  <a:close/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97967" y="623429"/>
              <a:ext cx="162358" cy="211067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4105061" y="580257"/>
              <a:ext cx="1248410" cy="298450"/>
            </a:xfrm>
            <a:custGeom>
              <a:avLst/>
              <a:gdLst/>
              <a:ahLst/>
              <a:cxnLst/>
              <a:rect l="l" t="t" r="r" b="b"/>
              <a:pathLst>
                <a:path w="1248410" h="298450">
                  <a:moveTo>
                    <a:pt x="136106" y="51188"/>
                  </a:moveTo>
                  <a:lnTo>
                    <a:pt x="92413" y="66032"/>
                  </a:lnTo>
                  <a:lnTo>
                    <a:pt x="68053" y="108850"/>
                  </a:lnTo>
                  <a:lnTo>
                    <a:pt x="63390" y="149896"/>
                  </a:lnTo>
                  <a:lnTo>
                    <a:pt x="64469" y="171751"/>
                  </a:lnTo>
                  <a:lnTo>
                    <a:pt x="80652" y="221620"/>
                  </a:lnTo>
                  <a:lnTo>
                    <a:pt x="118318" y="245428"/>
                  </a:lnTo>
                  <a:lnTo>
                    <a:pt x="136106" y="247016"/>
                  </a:lnTo>
                  <a:lnTo>
                    <a:pt x="144861" y="246761"/>
                  </a:lnTo>
                  <a:lnTo>
                    <a:pt x="189998" y="238062"/>
                  </a:lnTo>
                  <a:lnTo>
                    <a:pt x="210012" y="231540"/>
                  </a:lnTo>
                  <a:lnTo>
                    <a:pt x="210012" y="283126"/>
                  </a:lnTo>
                  <a:lnTo>
                    <a:pt x="172216" y="294534"/>
                  </a:lnTo>
                  <a:lnTo>
                    <a:pt x="130353" y="298204"/>
                  </a:lnTo>
                  <a:lnTo>
                    <a:pt x="108844" y="297051"/>
                  </a:lnTo>
                  <a:lnTo>
                    <a:pt x="56446" y="279753"/>
                  </a:lnTo>
                  <a:lnTo>
                    <a:pt x="21626" y="243500"/>
                  </a:lnTo>
                  <a:lnTo>
                    <a:pt x="3447" y="191363"/>
                  </a:lnTo>
                  <a:lnTo>
                    <a:pt x="0" y="149499"/>
                  </a:lnTo>
                  <a:lnTo>
                    <a:pt x="985" y="128170"/>
                  </a:lnTo>
                  <a:lnTo>
                    <a:pt x="8872" y="89382"/>
                  </a:lnTo>
                  <a:lnTo>
                    <a:pt x="35241" y="41863"/>
                  </a:lnTo>
                  <a:lnTo>
                    <a:pt x="77886" y="10769"/>
                  </a:lnTo>
                  <a:lnTo>
                    <a:pt x="114988" y="1196"/>
                  </a:lnTo>
                  <a:lnTo>
                    <a:pt x="136106" y="0"/>
                  </a:lnTo>
                  <a:lnTo>
                    <a:pt x="146882" y="341"/>
                  </a:lnTo>
                  <a:lnTo>
                    <a:pt x="190110" y="8426"/>
                  </a:lnTo>
                  <a:lnTo>
                    <a:pt x="221024" y="20237"/>
                  </a:lnTo>
                  <a:lnTo>
                    <a:pt x="201084" y="70235"/>
                  </a:lnTo>
                  <a:lnTo>
                    <a:pt x="192937" y="66497"/>
                  </a:lnTo>
                  <a:lnTo>
                    <a:pt x="184765" y="63018"/>
                  </a:lnTo>
                  <a:lnTo>
                    <a:pt x="144036" y="51542"/>
                  </a:lnTo>
                  <a:lnTo>
                    <a:pt x="136106" y="51188"/>
                  </a:lnTo>
                  <a:close/>
                </a:path>
                <a:path w="1248410" h="298450">
                  <a:moveTo>
                    <a:pt x="435560" y="51188"/>
                  </a:moveTo>
                  <a:lnTo>
                    <a:pt x="391867" y="66032"/>
                  </a:lnTo>
                  <a:lnTo>
                    <a:pt x="367506" y="108850"/>
                  </a:lnTo>
                  <a:lnTo>
                    <a:pt x="362844" y="149896"/>
                  </a:lnTo>
                  <a:lnTo>
                    <a:pt x="363922" y="171751"/>
                  </a:lnTo>
                  <a:lnTo>
                    <a:pt x="380105" y="221620"/>
                  </a:lnTo>
                  <a:lnTo>
                    <a:pt x="417771" y="245428"/>
                  </a:lnTo>
                  <a:lnTo>
                    <a:pt x="435560" y="247016"/>
                  </a:lnTo>
                  <a:lnTo>
                    <a:pt x="444314" y="246761"/>
                  </a:lnTo>
                  <a:lnTo>
                    <a:pt x="489452" y="238062"/>
                  </a:lnTo>
                  <a:lnTo>
                    <a:pt x="509466" y="231540"/>
                  </a:lnTo>
                  <a:lnTo>
                    <a:pt x="509466" y="283126"/>
                  </a:lnTo>
                  <a:lnTo>
                    <a:pt x="471669" y="294534"/>
                  </a:lnTo>
                  <a:lnTo>
                    <a:pt x="429806" y="298204"/>
                  </a:lnTo>
                  <a:lnTo>
                    <a:pt x="408297" y="297051"/>
                  </a:lnTo>
                  <a:lnTo>
                    <a:pt x="355899" y="279753"/>
                  </a:lnTo>
                  <a:lnTo>
                    <a:pt x="321079" y="243500"/>
                  </a:lnTo>
                  <a:lnTo>
                    <a:pt x="302900" y="191363"/>
                  </a:lnTo>
                  <a:lnTo>
                    <a:pt x="299453" y="149499"/>
                  </a:lnTo>
                  <a:lnTo>
                    <a:pt x="300439" y="128170"/>
                  </a:lnTo>
                  <a:lnTo>
                    <a:pt x="308325" y="89382"/>
                  </a:lnTo>
                  <a:lnTo>
                    <a:pt x="334695" y="41863"/>
                  </a:lnTo>
                  <a:lnTo>
                    <a:pt x="377340" y="10769"/>
                  </a:lnTo>
                  <a:lnTo>
                    <a:pt x="414442" y="1196"/>
                  </a:lnTo>
                  <a:lnTo>
                    <a:pt x="435560" y="0"/>
                  </a:lnTo>
                  <a:lnTo>
                    <a:pt x="446335" y="341"/>
                  </a:lnTo>
                  <a:lnTo>
                    <a:pt x="489563" y="8426"/>
                  </a:lnTo>
                  <a:lnTo>
                    <a:pt x="520477" y="20237"/>
                  </a:lnTo>
                  <a:lnTo>
                    <a:pt x="500538" y="70235"/>
                  </a:lnTo>
                  <a:lnTo>
                    <a:pt x="492390" y="66497"/>
                  </a:lnTo>
                  <a:lnTo>
                    <a:pt x="484219" y="63018"/>
                  </a:lnTo>
                  <a:lnTo>
                    <a:pt x="443489" y="51542"/>
                  </a:lnTo>
                  <a:lnTo>
                    <a:pt x="435560" y="51188"/>
                  </a:lnTo>
                  <a:close/>
                </a:path>
                <a:path w="1248410" h="298450">
                  <a:moveTo>
                    <a:pt x="611901" y="3968"/>
                  </a:moveTo>
                  <a:lnTo>
                    <a:pt x="667158" y="3968"/>
                  </a:lnTo>
                  <a:lnTo>
                    <a:pt x="667158" y="144241"/>
                  </a:lnTo>
                  <a:lnTo>
                    <a:pt x="667158" y="150987"/>
                  </a:lnTo>
                  <a:lnTo>
                    <a:pt x="667025" y="158559"/>
                  </a:lnTo>
                  <a:lnTo>
                    <a:pt x="666761" y="166959"/>
                  </a:lnTo>
                  <a:lnTo>
                    <a:pt x="666496" y="175358"/>
                  </a:lnTo>
                  <a:lnTo>
                    <a:pt x="666199" y="183559"/>
                  </a:lnTo>
                  <a:lnTo>
                    <a:pt x="665868" y="191561"/>
                  </a:lnTo>
                  <a:lnTo>
                    <a:pt x="665604" y="199563"/>
                  </a:lnTo>
                  <a:lnTo>
                    <a:pt x="665339" y="206475"/>
                  </a:lnTo>
                  <a:lnTo>
                    <a:pt x="665074" y="212294"/>
                  </a:lnTo>
                  <a:lnTo>
                    <a:pt x="664810" y="218114"/>
                  </a:lnTo>
                  <a:lnTo>
                    <a:pt x="664545" y="222082"/>
                  </a:lnTo>
                  <a:lnTo>
                    <a:pt x="664281" y="224199"/>
                  </a:lnTo>
                  <a:lnTo>
                    <a:pt x="665471" y="224199"/>
                  </a:lnTo>
                  <a:lnTo>
                    <a:pt x="799594" y="3968"/>
                  </a:lnTo>
                  <a:lnTo>
                    <a:pt x="873103" y="3968"/>
                  </a:lnTo>
                  <a:lnTo>
                    <a:pt x="873103" y="294137"/>
                  </a:lnTo>
                  <a:lnTo>
                    <a:pt x="818244" y="294137"/>
                  </a:lnTo>
                  <a:lnTo>
                    <a:pt x="818244" y="154757"/>
                  </a:lnTo>
                  <a:lnTo>
                    <a:pt x="818244" y="147416"/>
                  </a:lnTo>
                  <a:lnTo>
                    <a:pt x="819732" y="105155"/>
                  </a:lnTo>
                  <a:lnTo>
                    <a:pt x="820923" y="83826"/>
                  </a:lnTo>
                  <a:lnTo>
                    <a:pt x="821319" y="77742"/>
                  </a:lnTo>
                  <a:lnTo>
                    <a:pt x="821650" y="73741"/>
                  </a:lnTo>
                  <a:lnTo>
                    <a:pt x="821915" y="71823"/>
                  </a:lnTo>
                  <a:lnTo>
                    <a:pt x="820328" y="71823"/>
                  </a:lnTo>
                  <a:lnTo>
                    <a:pt x="685808" y="294137"/>
                  </a:lnTo>
                  <a:lnTo>
                    <a:pt x="611901" y="294137"/>
                  </a:lnTo>
                  <a:lnTo>
                    <a:pt x="611901" y="3968"/>
                  </a:lnTo>
                  <a:close/>
                </a:path>
                <a:path w="1248410" h="298450">
                  <a:moveTo>
                    <a:pt x="986927" y="3968"/>
                  </a:moveTo>
                  <a:lnTo>
                    <a:pt x="1042183" y="3968"/>
                  </a:lnTo>
                  <a:lnTo>
                    <a:pt x="1042183" y="144241"/>
                  </a:lnTo>
                  <a:lnTo>
                    <a:pt x="1042183" y="150987"/>
                  </a:lnTo>
                  <a:lnTo>
                    <a:pt x="1042051" y="158559"/>
                  </a:lnTo>
                  <a:lnTo>
                    <a:pt x="1041786" y="166959"/>
                  </a:lnTo>
                  <a:lnTo>
                    <a:pt x="1041522" y="175358"/>
                  </a:lnTo>
                  <a:lnTo>
                    <a:pt x="1041224" y="183559"/>
                  </a:lnTo>
                  <a:lnTo>
                    <a:pt x="1040893" y="191561"/>
                  </a:lnTo>
                  <a:lnTo>
                    <a:pt x="1040629" y="199563"/>
                  </a:lnTo>
                  <a:lnTo>
                    <a:pt x="1039306" y="224199"/>
                  </a:lnTo>
                  <a:lnTo>
                    <a:pt x="1040497" y="224199"/>
                  </a:lnTo>
                  <a:lnTo>
                    <a:pt x="1174619" y="3968"/>
                  </a:lnTo>
                  <a:lnTo>
                    <a:pt x="1248129" y="3968"/>
                  </a:lnTo>
                  <a:lnTo>
                    <a:pt x="1248129" y="294137"/>
                  </a:lnTo>
                  <a:lnTo>
                    <a:pt x="1193269" y="294137"/>
                  </a:lnTo>
                  <a:lnTo>
                    <a:pt x="1193269" y="154757"/>
                  </a:lnTo>
                  <a:lnTo>
                    <a:pt x="1193269" y="147416"/>
                  </a:lnTo>
                  <a:lnTo>
                    <a:pt x="1194758" y="105155"/>
                  </a:lnTo>
                  <a:lnTo>
                    <a:pt x="1195948" y="83826"/>
                  </a:lnTo>
                  <a:lnTo>
                    <a:pt x="1196345" y="77742"/>
                  </a:lnTo>
                  <a:lnTo>
                    <a:pt x="1196675" y="73741"/>
                  </a:lnTo>
                  <a:lnTo>
                    <a:pt x="1196940" y="71823"/>
                  </a:lnTo>
                  <a:lnTo>
                    <a:pt x="1195353" y="71823"/>
                  </a:lnTo>
                  <a:lnTo>
                    <a:pt x="1060833" y="294137"/>
                  </a:lnTo>
                  <a:lnTo>
                    <a:pt x="986927" y="294137"/>
                  </a:lnTo>
                  <a:lnTo>
                    <a:pt x="986927" y="3968"/>
                  </a:lnTo>
                  <a:close/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30922" y="562022"/>
              <a:ext cx="139938" cy="127835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5760300" y="579761"/>
              <a:ext cx="1200785" cy="299085"/>
            </a:xfrm>
            <a:custGeom>
              <a:avLst/>
              <a:gdLst/>
              <a:ahLst/>
              <a:cxnLst/>
              <a:rect l="l" t="t" r="r" b="b"/>
              <a:pathLst>
                <a:path w="1200784" h="299084">
                  <a:moveTo>
                    <a:pt x="125988" y="221520"/>
                  </a:moveTo>
                  <a:lnTo>
                    <a:pt x="125988" y="187791"/>
                  </a:lnTo>
                  <a:lnTo>
                    <a:pt x="0" y="187791"/>
                  </a:lnTo>
                  <a:lnTo>
                    <a:pt x="0" y="221520"/>
                  </a:lnTo>
                  <a:lnTo>
                    <a:pt x="125988" y="221520"/>
                  </a:lnTo>
                  <a:close/>
                </a:path>
                <a:path w="1200784" h="299084">
                  <a:moveTo>
                    <a:pt x="424664" y="51684"/>
                  </a:moveTo>
                  <a:lnTo>
                    <a:pt x="385975" y="57141"/>
                  </a:lnTo>
                  <a:lnTo>
                    <a:pt x="348675" y="70335"/>
                  </a:lnTo>
                  <a:lnTo>
                    <a:pt x="329132" y="20733"/>
                  </a:lnTo>
                  <a:lnTo>
                    <a:pt x="374666" y="5952"/>
                  </a:lnTo>
                  <a:lnTo>
                    <a:pt x="412462" y="837"/>
                  </a:lnTo>
                  <a:lnTo>
                    <a:pt x="425855" y="496"/>
                  </a:lnTo>
                  <a:lnTo>
                    <a:pt x="455981" y="2945"/>
                  </a:lnTo>
                  <a:lnTo>
                    <a:pt x="505633" y="22537"/>
                  </a:lnTo>
                  <a:lnTo>
                    <a:pt x="540738" y="61270"/>
                  </a:lnTo>
                  <a:lnTo>
                    <a:pt x="558545" y="116427"/>
                  </a:lnTo>
                  <a:lnTo>
                    <a:pt x="560771" y="149995"/>
                  </a:lnTo>
                  <a:lnTo>
                    <a:pt x="559829" y="171621"/>
                  </a:lnTo>
                  <a:lnTo>
                    <a:pt x="552289" y="210707"/>
                  </a:lnTo>
                  <a:lnTo>
                    <a:pt x="526670" y="257953"/>
                  </a:lnTo>
                  <a:lnTo>
                    <a:pt x="482958" y="288321"/>
                  </a:lnTo>
                  <a:lnTo>
                    <a:pt x="443277" y="297547"/>
                  </a:lnTo>
                  <a:lnTo>
                    <a:pt x="420200" y="298700"/>
                  </a:lnTo>
                  <a:lnTo>
                    <a:pt x="408091" y="298471"/>
                  </a:lnTo>
                  <a:lnTo>
                    <a:pt x="365198" y="292940"/>
                  </a:lnTo>
                  <a:lnTo>
                    <a:pt x="334488" y="232036"/>
                  </a:lnTo>
                  <a:lnTo>
                    <a:pt x="345828" y="235502"/>
                  </a:lnTo>
                  <a:lnTo>
                    <a:pt x="356735" y="238558"/>
                  </a:lnTo>
                  <a:lnTo>
                    <a:pt x="396937" y="246495"/>
                  </a:lnTo>
                  <a:lnTo>
                    <a:pt x="416529" y="247512"/>
                  </a:lnTo>
                  <a:lnTo>
                    <a:pt x="434157" y="246358"/>
                  </a:lnTo>
                  <a:lnTo>
                    <a:pt x="474166" y="229060"/>
                  </a:lnTo>
                  <a:lnTo>
                    <a:pt x="494181" y="190854"/>
                  </a:lnTo>
                  <a:lnTo>
                    <a:pt x="496190" y="173506"/>
                  </a:lnTo>
                  <a:lnTo>
                    <a:pt x="370201" y="173506"/>
                  </a:lnTo>
                  <a:lnTo>
                    <a:pt x="370201" y="123111"/>
                  </a:lnTo>
                  <a:lnTo>
                    <a:pt x="495793" y="123111"/>
                  </a:lnTo>
                  <a:lnTo>
                    <a:pt x="494032" y="107220"/>
                  </a:lnTo>
                  <a:lnTo>
                    <a:pt x="475357" y="70632"/>
                  </a:lnTo>
                  <a:lnTo>
                    <a:pt x="439700" y="52869"/>
                  </a:lnTo>
                  <a:lnTo>
                    <a:pt x="424664" y="51684"/>
                  </a:lnTo>
                  <a:close/>
                </a:path>
                <a:path w="1200784" h="299084">
                  <a:moveTo>
                    <a:pt x="773271" y="294633"/>
                  </a:moveTo>
                  <a:lnTo>
                    <a:pt x="711964" y="294633"/>
                  </a:lnTo>
                  <a:lnTo>
                    <a:pt x="711964" y="55752"/>
                  </a:lnTo>
                  <a:lnTo>
                    <a:pt x="633097" y="55752"/>
                  </a:lnTo>
                  <a:lnTo>
                    <a:pt x="633097" y="4464"/>
                  </a:lnTo>
                  <a:lnTo>
                    <a:pt x="852138" y="4464"/>
                  </a:lnTo>
                  <a:lnTo>
                    <a:pt x="852138" y="55752"/>
                  </a:lnTo>
                  <a:lnTo>
                    <a:pt x="773271" y="55752"/>
                  </a:lnTo>
                  <a:lnTo>
                    <a:pt x="773271" y="294633"/>
                  </a:lnTo>
                  <a:close/>
                </a:path>
                <a:path w="1200784" h="299084">
                  <a:moveTo>
                    <a:pt x="1200742" y="149201"/>
                  </a:moveTo>
                  <a:lnTo>
                    <a:pt x="1197022" y="191363"/>
                  </a:lnTo>
                  <a:lnTo>
                    <a:pt x="1177472" y="243612"/>
                  </a:lnTo>
                  <a:lnTo>
                    <a:pt x="1140327" y="280050"/>
                  </a:lnTo>
                  <a:lnTo>
                    <a:pt x="1085083" y="297535"/>
                  </a:lnTo>
                  <a:lnTo>
                    <a:pt x="1062551" y="298700"/>
                  </a:lnTo>
                  <a:lnTo>
                    <a:pt x="1040020" y="297535"/>
                  </a:lnTo>
                  <a:lnTo>
                    <a:pt x="1001132" y="288210"/>
                  </a:lnTo>
                  <a:lnTo>
                    <a:pt x="958066" y="257556"/>
                  </a:lnTo>
                  <a:lnTo>
                    <a:pt x="932775" y="210000"/>
                  </a:lnTo>
                  <a:lnTo>
                    <a:pt x="925384" y="170617"/>
                  </a:lnTo>
                  <a:lnTo>
                    <a:pt x="924460" y="148804"/>
                  </a:lnTo>
                  <a:lnTo>
                    <a:pt x="925384" y="126973"/>
                  </a:lnTo>
                  <a:lnTo>
                    <a:pt x="932775" y="87739"/>
                  </a:lnTo>
                  <a:lnTo>
                    <a:pt x="958066" y="40722"/>
                  </a:lnTo>
                  <a:lnTo>
                    <a:pt x="1001157" y="10434"/>
                  </a:lnTo>
                  <a:lnTo>
                    <a:pt x="1040243" y="1159"/>
                  </a:lnTo>
                  <a:lnTo>
                    <a:pt x="1062948" y="0"/>
                  </a:lnTo>
                  <a:lnTo>
                    <a:pt x="1085468" y="1159"/>
                  </a:lnTo>
                  <a:lnTo>
                    <a:pt x="1124256" y="10434"/>
                  </a:lnTo>
                  <a:lnTo>
                    <a:pt x="1167136" y="40772"/>
                  </a:lnTo>
                  <a:lnTo>
                    <a:pt x="1192372" y="88024"/>
                  </a:lnTo>
                  <a:lnTo>
                    <a:pt x="1199812" y="127358"/>
                  </a:lnTo>
                  <a:lnTo>
                    <a:pt x="1200742" y="149201"/>
                  </a:lnTo>
                  <a:close/>
                </a:path>
              </a:pathLst>
            </a:custGeom>
            <a:ln w="15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41722" y="623429"/>
              <a:ext cx="162358" cy="211067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38716" y="799713"/>
              <a:ext cx="86765" cy="86368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193120" y="799713"/>
              <a:ext cx="86765" cy="86368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347524" y="799713"/>
              <a:ext cx="86765" cy="86368"/>
            </a:xfrm>
            <a:prstGeom prst="rect">
              <a:avLst/>
            </a:prstGeom>
          </p:spPr>
        </p:pic>
      </p:grp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74794" y="455358"/>
            <a:ext cx="73863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202055" algn="l"/>
                <a:tab pos="3346450" algn="l"/>
                <a:tab pos="5678805" algn="l"/>
                <a:tab pos="6000115" algn="l"/>
              </a:tabLst>
            </a:pPr>
            <a:r>
              <a:rPr sz="3200" spc="105" dirty="0"/>
              <a:t>У</a:t>
            </a:r>
            <a:r>
              <a:rPr sz="3200" spc="55" dirty="0"/>
              <a:t>М</a:t>
            </a:r>
            <a:r>
              <a:rPr sz="3200" spc="-409" dirty="0"/>
              <a:t>К</a:t>
            </a:r>
            <a:r>
              <a:rPr sz="3200" dirty="0"/>
              <a:t>	</a:t>
            </a:r>
            <a:r>
              <a:rPr sz="2800" b="0" spc="114" dirty="0">
                <a:latin typeface="Microsoft Sans Serif"/>
                <a:cs typeface="Microsoft Sans Serif"/>
              </a:rPr>
              <a:t>"</a:t>
            </a:r>
            <a:r>
              <a:rPr sz="2800" b="0" spc="-425" dirty="0">
                <a:latin typeface="Microsoft Sans Serif"/>
                <a:cs typeface="Microsoft Sans Serif"/>
              </a:rPr>
              <a:t> </a:t>
            </a:r>
            <a:r>
              <a:rPr sz="3200" spc="-360" dirty="0"/>
              <a:t>Ш</a:t>
            </a:r>
            <a:r>
              <a:rPr sz="3200" spc="-95" dirty="0"/>
              <a:t>К</a:t>
            </a:r>
            <a:r>
              <a:rPr sz="3200" spc="235" dirty="0"/>
              <a:t>О</a:t>
            </a:r>
            <a:r>
              <a:rPr sz="3200" spc="25" dirty="0"/>
              <a:t>Л</a:t>
            </a:r>
            <a:r>
              <a:rPr sz="3200" spc="-220" dirty="0"/>
              <a:t>А</a:t>
            </a:r>
            <a:r>
              <a:rPr sz="3200" dirty="0"/>
              <a:t>	</a:t>
            </a:r>
            <a:r>
              <a:rPr sz="3200" spc="80" dirty="0"/>
              <a:t>Р</a:t>
            </a:r>
            <a:r>
              <a:rPr sz="3200" spc="235" dirty="0"/>
              <a:t>О</a:t>
            </a:r>
            <a:r>
              <a:rPr sz="3200" spc="60" dirty="0"/>
              <a:t>СС</a:t>
            </a:r>
            <a:r>
              <a:rPr sz="3200" dirty="0"/>
              <a:t>И</a:t>
            </a:r>
            <a:r>
              <a:rPr sz="3200" spc="-315" dirty="0"/>
              <a:t>И</a:t>
            </a:r>
            <a:r>
              <a:rPr sz="3200" spc="-495" dirty="0"/>
              <a:t> </a:t>
            </a:r>
            <a:r>
              <a:rPr sz="2800" b="0" spc="114" dirty="0">
                <a:latin typeface="Microsoft Sans Serif"/>
                <a:cs typeface="Microsoft Sans Serif"/>
              </a:rPr>
              <a:t>"</a:t>
            </a:r>
            <a:r>
              <a:rPr sz="2800" b="0" dirty="0">
                <a:latin typeface="Microsoft Sans Serif"/>
                <a:cs typeface="Microsoft Sans Serif"/>
              </a:rPr>
              <a:t>	</a:t>
            </a:r>
            <a:r>
              <a:rPr sz="2800" b="0" spc="155" dirty="0">
                <a:latin typeface="Microsoft Sans Serif"/>
                <a:cs typeface="Microsoft Sans Serif"/>
              </a:rPr>
              <a:t>-</a:t>
            </a:r>
            <a:r>
              <a:rPr sz="2800" b="0" dirty="0">
                <a:latin typeface="Microsoft Sans Serif"/>
                <a:cs typeface="Microsoft Sans Serif"/>
              </a:rPr>
              <a:t>	</a:t>
            </a:r>
            <a:r>
              <a:rPr sz="3200" spc="100" dirty="0"/>
              <a:t>Э</a:t>
            </a:r>
            <a:r>
              <a:rPr sz="3200" spc="-25" dirty="0"/>
              <a:t>Т</a:t>
            </a:r>
            <a:r>
              <a:rPr sz="3200" spc="-80" dirty="0"/>
              <a:t>О</a:t>
            </a:r>
            <a:r>
              <a:rPr sz="3200" spc="-495" dirty="0"/>
              <a:t> </a:t>
            </a:r>
            <a:r>
              <a:rPr sz="2800" b="0" spc="114" dirty="0">
                <a:latin typeface="Microsoft Sans Serif"/>
                <a:cs typeface="Microsoft Sans Serif"/>
              </a:rPr>
              <a:t>.</a:t>
            </a:r>
            <a:r>
              <a:rPr sz="2800" b="0" spc="-425" dirty="0">
                <a:latin typeface="Microsoft Sans Serif"/>
                <a:cs typeface="Microsoft Sans Serif"/>
              </a:rPr>
              <a:t> </a:t>
            </a:r>
            <a:r>
              <a:rPr sz="2800" b="0" spc="114" dirty="0">
                <a:latin typeface="Microsoft Sans Serif"/>
                <a:cs typeface="Microsoft Sans Serif"/>
              </a:rPr>
              <a:t>.</a:t>
            </a:r>
            <a:r>
              <a:rPr sz="2800" b="0" spc="-425" dirty="0">
                <a:latin typeface="Microsoft Sans Serif"/>
                <a:cs typeface="Microsoft Sans Serif"/>
              </a:rPr>
              <a:t> </a:t>
            </a:r>
            <a:r>
              <a:rPr sz="2800" b="0" spc="114" dirty="0">
                <a:latin typeface="Microsoft Sans Serif"/>
                <a:cs typeface="Microsoft Sans Serif"/>
              </a:rPr>
              <a:t>.</a:t>
            </a:r>
            <a:endParaRPr sz="2800">
              <a:latin typeface="Microsoft Sans Serif"/>
              <a:cs typeface="Microsoft Sans Serif"/>
            </a:endParaRPr>
          </a:p>
        </p:txBody>
      </p:sp>
      <p:pic>
        <p:nvPicPr>
          <p:cNvPr id="28" name="object 2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4536" y="5465998"/>
            <a:ext cx="1800224" cy="18478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870085" y="0"/>
            <a:ext cx="3883660" cy="7315200"/>
            <a:chOff x="5870085" y="0"/>
            <a:chExt cx="3883660" cy="7315200"/>
          </a:xfrm>
        </p:grpSpPr>
        <p:sp>
          <p:nvSpPr>
            <p:cNvPr id="3" name="object 3"/>
            <p:cNvSpPr/>
            <p:nvPr/>
          </p:nvSpPr>
          <p:spPr>
            <a:xfrm>
              <a:off x="6619473" y="0"/>
              <a:ext cx="3134360" cy="5472430"/>
            </a:xfrm>
            <a:custGeom>
              <a:avLst/>
              <a:gdLst/>
              <a:ahLst/>
              <a:cxnLst/>
              <a:rect l="l" t="t" r="r" b="b"/>
              <a:pathLst>
                <a:path w="3134359" h="5472430">
                  <a:moveTo>
                    <a:pt x="3134126" y="5472010"/>
                  </a:moveTo>
                  <a:lnTo>
                    <a:pt x="0" y="0"/>
                  </a:lnTo>
                  <a:lnTo>
                    <a:pt x="65859" y="0"/>
                  </a:lnTo>
                  <a:lnTo>
                    <a:pt x="3134126" y="5357023"/>
                  </a:lnTo>
                  <a:lnTo>
                    <a:pt x="3134126" y="54720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870085" y="3102654"/>
              <a:ext cx="3883660" cy="4212590"/>
            </a:xfrm>
            <a:custGeom>
              <a:avLst/>
              <a:gdLst/>
              <a:ahLst/>
              <a:cxnLst/>
              <a:rect l="l" t="t" r="r" b="b"/>
              <a:pathLst>
                <a:path w="3883659" h="4212590">
                  <a:moveTo>
                    <a:pt x="3883514" y="4212545"/>
                  </a:moveTo>
                  <a:lnTo>
                    <a:pt x="0" y="4212545"/>
                  </a:lnTo>
                  <a:lnTo>
                    <a:pt x="2430314" y="0"/>
                  </a:lnTo>
                  <a:lnTo>
                    <a:pt x="3883514" y="2518879"/>
                  </a:lnTo>
                  <a:lnTo>
                    <a:pt x="3883514" y="4212545"/>
                  </a:lnTo>
                  <a:close/>
                </a:path>
              </a:pathLst>
            </a:custGeom>
            <a:solidFill>
              <a:srgbClr val="BD2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0" y="0"/>
            <a:ext cx="1643380" cy="1771650"/>
          </a:xfrm>
          <a:custGeom>
            <a:avLst/>
            <a:gdLst/>
            <a:ahLst/>
            <a:cxnLst/>
            <a:rect l="l" t="t" r="r" b="b"/>
            <a:pathLst>
              <a:path w="1643380" h="1771650">
                <a:moveTo>
                  <a:pt x="604841" y="1771048"/>
                </a:moveTo>
                <a:lnTo>
                  <a:pt x="557316" y="1769979"/>
                </a:lnTo>
                <a:lnTo>
                  <a:pt x="510341" y="1766805"/>
                </a:lnTo>
                <a:lnTo>
                  <a:pt x="463960" y="1761570"/>
                </a:lnTo>
                <a:lnTo>
                  <a:pt x="418218" y="1754320"/>
                </a:lnTo>
                <a:lnTo>
                  <a:pt x="373163" y="1745102"/>
                </a:lnTo>
                <a:lnTo>
                  <a:pt x="328839" y="1733961"/>
                </a:lnTo>
                <a:lnTo>
                  <a:pt x="285293" y="1720943"/>
                </a:lnTo>
                <a:lnTo>
                  <a:pt x="242570" y="1706094"/>
                </a:lnTo>
                <a:lnTo>
                  <a:pt x="200717" y="1689459"/>
                </a:lnTo>
                <a:lnTo>
                  <a:pt x="159778" y="1671084"/>
                </a:lnTo>
                <a:lnTo>
                  <a:pt x="119800" y="1651016"/>
                </a:lnTo>
                <a:lnTo>
                  <a:pt x="80829" y="1629299"/>
                </a:lnTo>
                <a:lnTo>
                  <a:pt x="42910" y="1605981"/>
                </a:lnTo>
                <a:lnTo>
                  <a:pt x="6089" y="1581106"/>
                </a:lnTo>
                <a:lnTo>
                  <a:pt x="0" y="1576602"/>
                </a:lnTo>
                <a:lnTo>
                  <a:pt x="0" y="0"/>
                </a:lnTo>
                <a:lnTo>
                  <a:pt x="1340235" y="0"/>
                </a:lnTo>
                <a:lnTo>
                  <a:pt x="1369619" y="30656"/>
                </a:lnTo>
                <a:lnTo>
                  <a:pt x="1398888" y="63908"/>
                </a:lnTo>
                <a:lnTo>
                  <a:pt x="1426738" y="98394"/>
                </a:lnTo>
                <a:lnTo>
                  <a:pt x="1453124" y="134071"/>
                </a:lnTo>
                <a:lnTo>
                  <a:pt x="1477999" y="170892"/>
                </a:lnTo>
                <a:lnTo>
                  <a:pt x="1501317" y="208811"/>
                </a:lnTo>
                <a:lnTo>
                  <a:pt x="1523034" y="247782"/>
                </a:lnTo>
                <a:lnTo>
                  <a:pt x="1543102" y="287760"/>
                </a:lnTo>
                <a:lnTo>
                  <a:pt x="1561477" y="328699"/>
                </a:lnTo>
                <a:lnTo>
                  <a:pt x="1578111" y="370552"/>
                </a:lnTo>
                <a:lnTo>
                  <a:pt x="1592961" y="413275"/>
                </a:lnTo>
                <a:lnTo>
                  <a:pt x="1605979" y="456821"/>
                </a:lnTo>
                <a:lnTo>
                  <a:pt x="1617120" y="501145"/>
                </a:lnTo>
                <a:lnTo>
                  <a:pt x="1626338" y="546200"/>
                </a:lnTo>
                <a:lnTo>
                  <a:pt x="1633588" y="591942"/>
                </a:lnTo>
                <a:lnTo>
                  <a:pt x="1638822" y="638323"/>
                </a:lnTo>
                <a:lnTo>
                  <a:pt x="1641997" y="685299"/>
                </a:lnTo>
                <a:lnTo>
                  <a:pt x="1643065" y="732823"/>
                </a:lnTo>
                <a:lnTo>
                  <a:pt x="1641997" y="780347"/>
                </a:lnTo>
                <a:lnTo>
                  <a:pt x="1638822" y="827322"/>
                </a:lnTo>
                <a:lnTo>
                  <a:pt x="1633588" y="873704"/>
                </a:lnTo>
                <a:lnTo>
                  <a:pt x="1626338" y="919445"/>
                </a:lnTo>
                <a:lnTo>
                  <a:pt x="1617120" y="964500"/>
                </a:lnTo>
                <a:lnTo>
                  <a:pt x="1605979" y="1008824"/>
                </a:lnTo>
                <a:lnTo>
                  <a:pt x="1592961" y="1052370"/>
                </a:lnTo>
                <a:lnTo>
                  <a:pt x="1578111" y="1095093"/>
                </a:lnTo>
                <a:lnTo>
                  <a:pt x="1561477" y="1136947"/>
                </a:lnTo>
                <a:lnTo>
                  <a:pt x="1543102" y="1177885"/>
                </a:lnTo>
                <a:lnTo>
                  <a:pt x="1523034" y="1217863"/>
                </a:lnTo>
                <a:lnTo>
                  <a:pt x="1501317" y="1256835"/>
                </a:lnTo>
                <a:lnTo>
                  <a:pt x="1477999" y="1294754"/>
                </a:lnTo>
                <a:lnTo>
                  <a:pt x="1453124" y="1331574"/>
                </a:lnTo>
                <a:lnTo>
                  <a:pt x="1426738" y="1367251"/>
                </a:lnTo>
                <a:lnTo>
                  <a:pt x="1398888" y="1401738"/>
                </a:lnTo>
                <a:lnTo>
                  <a:pt x="1369619" y="1434989"/>
                </a:lnTo>
                <a:lnTo>
                  <a:pt x="1338976" y="1466959"/>
                </a:lnTo>
                <a:lnTo>
                  <a:pt x="1307007" y="1497601"/>
                </a:lnTo>
                <a:lnTo>
                  <a:pt x="1273756" y="1526870"/>
                </a:lnTo>
                <a:lnTo>
                  <a:pt x="1239269" y="1554720"/>
                </a:lnTo>
                <a:lnTo>
                  <a:pt x="1203592" y="1581106"/>
                </a:lnTo>
                <a:lnTo>
                  <a:pt x="1166771" y="1605981"/>
                </a:lnTo>
                <a:lnTo>
                  <a:pt x="1128852" y="1629299"/>
                </a:lnTo>
                <a:lnTo>
                  <a:pt x="1089881" y="1651016"/>
                </a:lnTo>
                <a:lnTo>
                  <a:pt x="1049903" y="1671084"/>
                </a:lnTo>
                <a:lnTo>
                  <a:pt x="1008964" y="1689459"/>
                </a:lnTo>
                <a:lnTo>
                  <a:pt x="967111" y="1706094"/>
                </a:lnTo>
                <a:lnTo>
                  <a:pt x="924388" y="1720943"/>
                </a:lnTo>
                <a:lnTo>
                  <a:pt x="880842" y="1733961"/>
                </a:lnTo>
                <a:lnTo>
                  <a:pt x="836518" y="1745102"/>
                </a:lnTo>
                <a:lnTo>
                  <a:pt x="791463" y="1754320"/>
                </a:lnTo>
                <a:lnTo>
                  <a:pt x="745721" y="1761570"/>
                </a:lnTo>
                <a:lnTo>
                  <a:pt x="699340" y="1766805"/>
                </a:lnTo>
                <a:lnTo>
                  <a:pt x="652365" y="1769979"/>
                </a:lnTo>
                <a:lnTo>
                  <a:pt x="604841" y="1771048"/>
                </a:lnTo>
                <a:close/>
              </a:path>
            </a:pathLst>
          </a:custGeom>
          <a:solidFill>
            <a:srgbClr val="3F6BB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52321" y="0"/>
            <a:ext cx="2201277" cy="2201268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47956" y="2014786"/>
            <a:ext cx="6104890" cy="4559300"/>
          </a:xfrm>
          <a:prstGeom prst="rect">
            <a:avLst/>
          </a:prstGeom>
        </p:spPr>
        <p:txBody>
          <a:bodyPr vert="horz" wrap="square" lIns="0" tIns="77470" rIns="0" bIns="0" rtlCol="0">
            <a:spAutoFit/>
          </a:bodyPr>
          <a:lstStyle/>
          <a:p>
            <a:pPr marL="70485">
              <a:lnSpc>
                <a:spcPct val="100000"/>
              </a:lnSpc>
              <a:spcBef>
                <a:spcPts val="610"/>
              </a:spcBef>
            </a:pPr>
            <a:r>
              <a:rPr sz="1700" spc="-35" dirty="0">
                <a:latin typeface="Lucida Sans Unicode"/>
                <a:cs typeface="Lucida Sans Unicode"/>
              </a:rPr>
              <a:t>У</a:t>
            </a:r>
            <a:r>
              <a:rPr sz="1700" spc="110" dirty="0">
                <a:latin typeface="Lucida Sans Unicode"/>
                <a:cs typeface="Lucida Sans Unicode"/>
              </a:rPr>
              <a:t>Ч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50" dirty="0">
                <a:latin typeface="Lucida Sans Unicode"/>
                <a:cs typeface="Lucida Sans Unicode"/>
              </a:rPr>
              <a:t>Б</a:t>
            </a:r>
            <a:r>
              <a:rPr sz="1700" spc="5" dirty="0">
                <a:latin typeface="Lucida Sans Unicode"/>
                <a:cs typeface="Lucida Sans Unicode"/>
              </a:rPr>
              <a:t>НО</a:t>
            </a:r>
            <a:r>
              <a:rPr sz="1650" spc="140" dirty="0">
                <a:latin typeface="Microsoft Sans Serif"/>
                <a:cs typeface="Microsoft Sans Serif"/>
              </a:rPr>
              <a:t>-</a:t>
            </a:r>
            <a:r>
              <a:rPr sz="1700" spc="75" dirty="0">
                <a:latin typeface="Lucida Sans Unicode"/>
                <a:cs typeface="Lucida Sans Unicode"/>
              </a:rPr>
              <a:t>М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-135" dirty="0">
                <a:latin typeface="Lucida Sans Unicode"/>
                <a:cs typeface="Lucida Sans Unicode"/>
              </a:rPr>
              <a:t>Т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-125" dirty="0">
                <a:latin typeface="Lucida Sans Unicode"/>
                <a:cs typeface="Lucida Sans Unicode"/>
              </a:rPr>
              <a:t>Д</a:t>
            </a:r>
            <a:r>
              <a:rPr sz="1700" spc="45" dirty="0">
                <a:latin typeface="Lucida Sans Unicode"/>
                <a:cs typeface="Lucida Sans Unicode"/>
              </a:rPr>
              <a:t>И</a:t>
            </a:r>
            <a:r>
              <a:rPr sz="1700" spc="110" dirty="0">
                <a:latin typeface="Lucida Sans Unicode"/>
                <a:cs typeface="Lucida Sans Unicode"/>
              </a:rPr>
              <a:t>Ч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-105" dirty="0">
                <a:latin typeface="Lucida Sans Unicode"/>
                <a:cs typeface="Lucida Sans Unicode"/>
              </a:rPr>
              <a:t>С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45" dirty="0">
                <a:latin typeface="Lucida Sans Unicode"/>
                <a:cs typeface="Lucida Sans Unicode"/>
              </a:rPr>
              <a:t>ИЙ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75" dirty="0">
                <a:latin typeface="Lucida Sans Unicode"/>
                <a:cs typeface="Lucida Sans Unicode"/>
              </a:rPr>
              <a:t>М</a:t>
            </a:r>
            <a:r>
              <a:rPr sz="1700" spc="-10" dirty="0">
                <a:latin typeface="Lucida Sans Unicode"/>
                <a:cs typeface="Lucida Sans Unicode"/>
              </a:rPr>
              <a:t>П</a:t>
            </a:r>
            <a:r>
              <a:rPr sz="1700" spc="5" dirty="0">
                <a:latin typeface="Lucida Sans Unicode"/>
                <a:cs typeface="Lucida Sans Unicode"/>
              </a:rPr>
              <a:t>Л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-130" dirty="0">
                <a:latin typeface="Lucida Sans Unicode"/>
                <a:cs typeface="Lucida Sans Unicode"/>
              </a:rPr>
              <a:t>Т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b="1" spc="-65" dirty="0">
                <a:latin typeface="Georgia"/>
                <a:cs typeface="Georgia"/>
              </a:rPr>
              <a:t>Д</a:t>
            </a:r>
            <a:r>
              <a:rPr sz="1700" b="1" spc="-155" dirty="0">
                <a:latin typeface="Georgia"/>
                <a:cs typeface="Georgia"/>
              </a:rPr>
              <a:t>Л</a:t>
            </a:r>
            <a:r>
              <a:rPr sz="1700" b="1" spc="-215" dirty="0">
                <a:latin typeface="Georgia"/>
                <a:cs typeface="Georgia"/>
              </a:rPr>
              <a:t>Я</a:t>
            </a:r>
            <a:r>
              <a:rPr sz="1700" b="1" spc="-10" dirty="0">
                <a:latin typeface="Georgia"/>
                <a:cs typeface="Georgia"/>
              </a:rPr>
              <a:t> </a:t>
            </a:r>
            <a:r>
              <a:rPr sz="1500" spc="-330" dirty="0">
                <a:latin typeface="Microsoft Sans Serif"/>
                <a:cs typeface="Microsoft Sans Serif"/>
              </a:rPr>
              <a:t>1</a:t>
            </a:r>
            <a:r>
              <a:rPr sz="1500" spc="75" dirty="0">
                <a:latin typeface="Microsoft Sans Serif"/>
                <a:cs typeface="Microsoft Sans Serif"/>
              </a:rPr>
              <a:t>-</a:t>
            </a:r>
            <a:r>
              <a:rPr sz="1500" spc="195" dirty="0">
                <a:latin typeface="Microsoft Sans Serif"/>
                <a:cs typeface="Microsoft Sans Serif"/>
              </a:rPr>
              <a:t>4</a:t>
            </a:r>
            <a:r>
              <a:rPr sz="1500" spc="25" dirty="0">
                <a:latin typeface="Microsoft Sans Serif"/>
                <a:cs typeface="Microsoft Sans Serif"/>
              </a:rPr>
              <a:t> </a:t>
            </a:r>
            <a:r>
              <a:rPr sz="1700" b="1" spc="-220" dirty="0">
                <a:latin typeface="Georgia"/>
                <a:cs typeface="Georgia"/>
              </a:rPr>
              <a:t>К</a:t>
            </a:r>
            <a:r>
              <a:rPr sz="1700" b="1" spc="-155" dirty="0">
                <a:latin typeface="Georgia"/>
                <a:cs typeface="Georgia"/>
              </a:rPr>
              <a:t>Л</a:t>
            </a:r>
            <a:r>
              <a:rPr sz="1700" b="1" spc="-120" dirty="0">
                <a:latin typeface="Georgia"/>
                <a:cs typeface="Georgia"/>
              </a:rPr>
              <a:t>А</a:t>
            </a:r>
            <a:r>
              <a:rPr sz="1700" b="1" spc="-140" dirty="0">
                <a:latin typeface="Georgia"/>
                <a:cs typeface="Georgia"/>
              </a:rPr>
              <a:t>СС</a:t>
            </a:r>
            <a:r>
              <a:rPr sz="1700" b="1" spc="-45" dirty="0">
                <a:latin typeface="Georgia"/>
                <a:cs typeface="Georgia"/>
              </a:rPr>
              <a:t>О</a:t>
            </a:r>
            <a:r>
              <a:rPr sz="1700" b="1" spc="-145" dirty="0">
                <a:latin typeface="Georgia"/>
                <a:cs typeface="Georgia"/>
              </a:rPr>
              <a:t>В</a:t>
            </a:r>
            <a:endParaRPr sz="17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1700" spc="20" dirty="0">
                <a:latin typeface="Lucida Sans Unicode"/>
                <a:cs typeface="Lucida Sans Unicode"/>
              </a:rPr>
              <a:t>ОБЩЕОБРАЗОВАТЕЛЬНЫХ</a:t>
            </a:r>
            <a:r>
              <a:rPr sz="1700" spc="-100" dirty="0">
                <a:latin typeface="Lucida Sans Unicode"/>
                <a:cs typeface="Lucida Sans Unicode"/>
              </a:rPr>
              <a:t> </a:t>
            </a:r>
            <a:r>
              <a:rPr sz="1700" spc="20" dirty="0">
                <a:latin typeface="Lucida Sans Unicode"/>
                <a:cs typeface="Lucida Sans Unicode"/>
              </a:rPr>
              <a:t>УЧРЕЖДЕНИЙ</a:t>
            </a:r>
            <a:r>
              <a:rPr sz="1650" spc="20" dirty="0">
                <a:latin typeface="Microsoft Sans Serif"/>
                <a:cs typeface="Microsoft Sans Serif"/>
              </a:rPr>
              <a:t>.</a:t>
            </a:r>
            <a:endParaRPr sz="16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250">
              <a:latin typeface="Microsoft Sans Serif"/>
              <a:cs typeface="Microsoft Sans Serif"/>
            </a:endParaRPr>
          </a:p>
          <a:p>
            <a:pPr marL="12700" marR="788670">
              <a:lnSpc>
                <a:spcPct val="125000"/>
              </a:lnSpc>
            </a:pPr>
            <a:r>
              <a:rPr sz="1700" spc="5" dirty="0">
                <a:latin typeface="Lucida Sans Unicode"/>
                <a:cs typeface="Lucida Sans Unicode"/>
              </a:rPr>
              <a:t>Н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700" spc="-35" dirty="0">
                <a:latin typeface="Lucida Sans Unicode"/>
                <a:cs typeface="Lucida Sans Unicode"/>
              </a:rPr>
              <a:t>У</a:t>
            </a:r>
            <a:r>
              <a:rPr sz="1700" spc="110" dirty="0">
                <a:latin typeface="Lucida Sans Unicode"/>
                <a:cs typeface="Lucida Sans Unicode"/>
              </a:rPr>
              <a:t>Ч</a:t>
            </a:r>
            <a:r>
              <a:rPr sz="1700" spc="5" dirty="0">
                <a:latin typeface="Lucida Sans Unicode"/>
                <a:cs typeface="Lucida Sans Unicode"/>
              </a:rPr>
              <a:t>Н</a:t>
            </a:r>
            <a:r>
              <a:rPr sz="1700" spc="90" dirty="0">
                <a:latin typeface="Lucida Sans Unicode"/>
                <a:cs typeface="Lucida Sans Unicode"/>
              </a:rPr>
              <a:t>Ы</a:t>
            </a:r>
            <a:r>
              <a:rPr sz="1700" spc="45" dirty="0">
                <a:latin typeface="Lucida Sans Unicode"/>
                <a:cs typeface="Lucida Sans Unicode"/>
              </a:rPr>
              <a:t>Й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85" dirty="0">
                <a:latin typeface="Lucida Sans Unicode"/>
                <a:cs typeface="Lucida Sans Unicode"/>
              </a:rPr>
              <a:t>Р</a:t>
            </a:r>
            <a:r>
              <a:rPr sz="1700" spc="-35" dirty="0">
                <a:latin typeface="Lucida Sans Unicode"/>
                <a:cs typeface="Lucida Sans Unicode"/>
              </a:rPr>
              <a:t>У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125" dirty="0">
                <a:latin typeface="Lucida Sans Unicode"/>
                <a:cs typeface="Lucida Sans Unicode"/>
              </a:rPr>
              <a:t>В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-125" dirty="0">
                <a:latin typeface="Lucida Sans Unicode"/>
                <a:cs typeface="Lucida Sans Unicode"/>
              </a:rPr>
              <a:t>Д</a:t>
            </a:r>
            <a:r>
              <a:rPr sz="1700" spc="45" dirty="0">
                <a:latin typeface="Lucida Sans Unicode"/>
                <a:cs typeface="Lucida Sans Unicode"/>
              </a:rPr>
              <a:t>И</a:t>
            </a:r>
            <a:r>
              <a:rPr sz="1700" spc="-135" dirty="0">
                <a:latin typeface="Lucida Sans Unicode"/>
                <a:cs typeface="Lucida Sans Unicode"/>
              </a:rPr>
              <a:t>Т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5" dirty="0">
                <a:latin typeface="Lucida Sans Unicode"/>
                <a:cs typeface="Lucida Sans Unicode"/>
              </a:rPr>
              <a:t>Л</a:t>
            </a:r>
            <a:r>
              <a:rPr sz="1700" spc="125" dirty="0">
                <a:latin typeface="Lucida Sans Unicode"/>
                <a:cs typeface="Lucida Sans Unicode"/>
              </a:rPr>
              <a:t>Ь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75" dirty="0">
                <a:latin typeface="Lucida Sans Unicode"/>
                <a:cs typeface="Lucida Sans Unicode"/>
              </a:rPr>
              <a:t>М</a:t>
            </a:r>
            <a:r>
              <a:rPr sz="1700" spc="-10" dirty="0">
                <a:latin typeface="Lucida Sans Unicode"/>
                <a:cs typeface="Lucida Sans Unicode"/>
              </a:rPr>
              <a:t>П</a:t>
            </a:r>
            <a:r>
              <a:rPr sz="1700" spc="5" dirty="0">
                <a:latin typeface="Lucida Sans Unicode"/>
                <a:cs typeface="Lucida Sans Unicode"/>
              </a:rPr>
              <a:t>Л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-135" dirty="0">
                <a:latin typeface="Lucida Sans Unicode"/>
                <a:cs typeface="Lucida Sans Unicode"/>
              </a:rPr>
              <a:t>Т</a:t>
            </a:r>
            <a:r>
              <a:rPr sz="1700" spc="-85" dirty="0">
                <a:latin typeface="Lucida Sans Unicode"/>
                <a:cs typeface="Lucida Sans Unicode"/>
              </a:rPr>
              <a:t>А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-100" dirty="0">
                <a:latin typeface="Lucida Sans Unicode"/>
                <a:cs typeface="Lucida Sans Unicode"/>
              </a:rPr>
              <a:t>‒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i="1" spc="-185" dirty="0">
                <a:latin typeface="Arial"/>
                <a:cs typeface="Arial"/>
              </a:rPr>
              <a:t>А</a:t>
            </a:r>
            <a:r>
              <a:rPr sz="1700" i="1" spc="-75" dirty="0">
                <a:latin typeface="Arial"/>
                <a:cs typeface="Arial"/>
              </a:rPr>
              <a:t>Н</a:t>
            </a:r>
            <a:r>
              <a:rPr sz="1700" i="1" spc="-130" dirty="0">
                <a:latin typeface="Arial"/>
                <a:cs typeface="Arial"/>
              </a:rPr>
              <a:t>Д</a:t>
            </a:r>
            <a:r>
              <a:rPr sz="1700" i="1" spc="-175" dirty="0">
                <a:latin typeface="Arial"/>
                <a:cs typeface="Arial"/>
              </a:rPr>
              <a:t>Р</a:t>
            </a:r>
            <a:r>
              <a:rPr sz="1700" i="1" spc="-265" dirty="0">
                <a:latin typeface="Arial"/>
                <a:cs typeface="Arial"/>
              </a:rPr>
              <a:t>Е</a:t>
            </a:r>
            <a:r>
              <a:rPr sz="1700" i="1" spc="-15" dirty="0">
                <a:latin typeface="Arial"/>
                <a:cs typeface="Arial"/>
              </a:rPr>
              <a:t>Й  </a:t>
            </a:r>
            <a:r>
              <a:rPr sz="1700" i="1" spc="-185" dirty="0">
                <a:latin typeface="Arial"/>
                <a:cs typeface="Arial"/>
              </a:rPr>
              <a:t>А</a:t>
            </a:r>
            <a:r>
              <a:rPr sz="1700" i="1" spc="-75" dirty="0">
                <a:latin typeface="Arial"/>
                <a:cs typeface="Arial"/>
              </a:rPr>
              <a:t>Н</a:t>
            </a:r>
            <a:r>
              <a:rPr sz="1700" i="1" spc="-185" dirty="0">
                <a:latin typeface="Arial"/>
                <a:cs typeface="Arial"/>
              </a:rPr>
              <a:t>А</a:t>
            </a:r>
            <a:r>
              <a:rPr sz="1700" i="1" spc="-190" dirty="0">
                <a:latin typeface="Arial"/>
                <a:cs typeface="Arial"/>
              </a:rPr>
              <a:t>Т</a:t>
            </a:r>
            <a:r>
              <a:rPr sz="1700" i="1" spc="-100" dirty="0">
                <a:latin typeface="Arial"/>
                <a:cs typeface="Arial"/>
              </a:rPr>
              <a:t>О</a:t>
            </a:r>
            <a:r>
              <a:rPr sz="1700" i="1" spc="-65" dirty="0">
                <a:latin typeface="Arial"/>
                <a:cs typeface="Arial"/>
              </a:rPr>
              <a:t>Л</a:t>
            </a:r>
            <a:r>
              <a:rPr sz="1700" i="1" spc="-165" dirty="0">
                <a:latin typeface="Arial"/>
                <a:cs typeface="Arial"/>
              </a:rPr>
              <a:t>Ь</a:t>
            </a:r>
            <a:r>
              <a:rPr sz="1700" i="1" spc="-265" dirty="0">
                <a:latin typeface="Arial"/>
                <a:cs typeface="Arial"/>
              </a:rPr>
              <a:t>Е</a:t>
            </a:r>
            <a:r>
              <a:rPr sz="1700" i="1" spc="-120" dirty="0">
                <a:latin typeface="Arial"/>
                <a:cs typeface="Arial"/>
              </a:rPr>
              <a:t>В</a:t>
            </a:r>
            <a:r>
              <a:rPr sz="1700" i="1" spc="-25" dirty="0">
                <a:latin typeface="Arial"/>
                <a:cs typeface="Arial"/>
              </a:rPr>
              <a:t>И</a:t>
            </a:r>
            <a:r>
              <a:rPr sz="1700" i="1" spc="-55" dirty="0">
                <a:latin typeface="Arial"/>
                <a:cs typeface="Arial"/>
              </a:rPr>
              <a:t>Ч</a:t>
            </a:r>
            <a:r>
              <a:rPr sz="1700" i="1" spc="-15" dirty="0">
                <a:latin typeface="Arial"/>
                <a:cs typeface="Arial"/>
              </a:rPr>
              <a:t> </a:t>
            </a:r>
            <a:r>
              <a:rPr sz="1700" i="1" spc="-80" dirty="0">
                <a:latin typeface="Arial"/>
                <a:cs typeface="Arial"/>
              </a:rPr>
              <a:t>П</a:t>
            </a:r>
            <a:r>
              <a:rPr sz="1700" i="1" spc="-65" dirty="0">
                <a:latin typeface="Arial"/>
                <a:cs typeface="Arial"/>
              </a:rPr>
              <a:t>Л</a:t>
            </a:r>
            <a:r>
              <a:rPr sz="1700" i="1" spc="-265" dirty="0">
                <a:latin typeface="Arial"/>
                <a:cs typeface="Arial"/>
              </a:rPr>
              <a:t>Е</a:t>
            </a:r>
            <a:r>
              <a:rPr sz="1700" i="1" spc="65" dirty="0">
                <a:latin typeface="Arial"/>
                <a:cs typeface="Arial"/>
              </a:rPr>
              <a:t>Ш</a:t>
            </a:r>
            <a:r>
              <a:rPr sz="1700" i="1" spc="-185" dirty="0">
                <a:latin typeface="Arial"/>
                <a:cs typeface="Arial"/>
              </a:rPr>
              <a:t>А</a:t>
            </a:r>
            <a:r>
              <a:rPr sz="1700" i="1" spc="-50" dirty="0">
                <a:latin typeface="Arial"/>
                <a:cs typeface="Arial"/>
              </a:rPr>
              <a:t>К</a:t>
            </a:r>
            <a:r>
              <a:rPr sz="1700" i="1" spc="-100" dirty="0">
                <a:latin typeface="Arial"/>
                <a:cs typeface="Arial"/>
              </a:rPr>
              <a:t>О</a:t>
            </a:r>
            <a:r>
              <a:rPr sz="1700" i="1" spc="-120" dirty="0">
                <a:latin typeface="Arial"/>
                <a:cs typeface="Arial"/>
              </a:rPr>
              <a:t>В</a:t>
            </a:r>
            <a:r>
              <a:rPr sz="450" i="1" spc="285" dirty="0">
                <a:latin typeface="Franklin Gothic Medium"/>
                <a:cs typeface="Franklin Gothic Medium"/>
              </a:rPr>
              <a:t>,</a:t>
            </a:r>
            <a:endParaRPr sz="450">
              <a:latin typeface="Franklin Gothic Medium"/>
              <a:cs typeface="Franklin Gothic Medium"/>
            </a:endParaRPr>
          </a:p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700" spc="5" dirty="0">
                <a:latin typeface="Lucida Sans Unicode"/>
                <a:cs typeface="Lucida Sans Unicode"/>
              </a:rPr>
              <a:t>Н</a:t>
            </a:r>
            <a:r>
              <a:rPr sz="1700" spc="-125" dirty="0">
                <a:latin typeface="Lucida Sans Unicode"/>
                <a:cs typeface="Lucida Sans Unicode"/>
              </a:rPr>
              <a:t>Д</a:t>
            </a:r>
            <a:r>
              <a:rPr sz="1700" spc="45" dirty="0">
                <a:latin typeface="Lucida Sans Unicode"/>
                <a:cs typeface="Lucida Sans Unicode"/>
              </a:rPr>
              <a:t>И</a:t>
            </a:r>
            <a:r>
              <a:rPr sz="1700" spc="-125" dirty="0">
                <a:latin typeface="Lucida Sans Unicode"/>
                <a:cs typeface="Lucida Sans Unicode"/>
              </a:rPr>
              <a:t>Д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700" spc="-130" dirty="0">
                <a:latin typeface="Lucida Sans Unicode"/>
                <a:cs typeface="Lucida Sans Unicode"/>
              </a:rPr>
              <a:t>Т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-10" dirty="0">
                <a:latin typeface="Lucida Sans Unicode"/>
                <a:cs typeface="Lucida Sans Unicode"/>
              </a:rPr>
              <a:t>П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-125" dirty="0">
                <a:latin typeface="Lucida Sans Unicode"/>
                <a:cs typeface="Lucida Sans Unicode"/>
              </a:rPr>
              <a:t>Д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700" spc="20" dirty="0">
                <a:latin typeface="Lucida Sans Unicode"/>
                <a:cs typeface="Lucida Sans Unicode"/>
              </a:rPr>
              <a:t>Г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20" dirty="0">
                <a:latin typeface="Lucida Sans Unicode"/>
                <a:cs typeface="Lucida Sans Unicode"/>
              </a:rPr>
              <a:t>Г</a:t>
            </a:r>
            <a:r>
              <a:rPr sz="1700" spc="45" dirty="0">
                <a:latin typeface="Lucida Sans Unicode"/>
                <a:cs typeface="Lucida Sans Unicode"/>
              </a:rPr>
              <a:t>И</a:t>
            </a:r>
            <a:r>
              <a:rPr sz="1700" spc="110" dirty="0">
                <a:latin typeface="Lucida Sans Unicode"/>
                <a:cs typeface="Lucida Sans Unicode"/>
              </a:rPr>
              <a:t>Ч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-105" dirty="0">
                <a:latin typeface="Lucida Sans Unicode"/>
                <a:cs typeface="Lucida Sans Unicode"/>
              </a:rPr>
              <a:t>С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45" dirty="0">
                <a:latin typeface="Lucida Sans Unicode"/>
                <a:cs typeface="Lucida Sans Unicode"/>
              </a:rPr>
              <a:t>И</a:t>
            </a:r>
            <a:r>
              <a:rPr sz="1700" spc="-70" dirty="0">
                <a:latin typeface="Lucida Sans Unicode"/>
                <a:cs typeface="Lucida Sans Unicode"/>
              </a:rPr>
              <a:t>Х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5" dirty="0">
                <a:latin typeface="Lucida Sans Unicode"/>
                <a:cs typeface="Lucida Sans Unicode"/>
              </a:rPr>
              <a:t>Н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700" spc="-35" dirty="0">
                <a:latin typeface="Lucida Sans Unicode"/>
                <a:cs typeface="Lucida Sans Unicode"/>
              </a:rPr>
              <a:t>У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650" spc="-5" dirty="0">
                <a:latin typeface="Microsoft Sans Serif"/>
                <a:cs typeface="Microsoft Sans Serif"/>
              </a:rPr>
              <a:t>.</a:t>
            </a:r>
            <a:endParaRPr sz="16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250">
              <a:latin typeface="Microsoft Sans Serif"/>
              <a:cs typeface="Microsoft Sans Serif"/>
            </a:endParaRPr>
          </a:p>
          <a:p>
            <a:pPr marL="12700" marR="5080" indent="57785">
              <a:lnSpc>
                <a:spcPct val="125000"/>
              </a:lnSpc>
            </a:pPr>
            <a:r>
              <a:rPr sz="1700" spc="130" dirty="0">
                <a:latin typeface="Lucida Sans Unicode"/>
                <a:cs typeface="Lucida Sans Unicode"/>
              </a:rPr>
              <a:t>В </a:t>
            </a:r>
            <a:r>
              <a:rPr sz="1700" dirty="0">
                <a:latin typeface="Lucida Sans Unicode"/>
                <a:cs typeface="Lucida Sans Unicode"/>
              </a:rPr>
              <a:t>КАЧЕСТВЕ </a:t>
            </a:r>
            <a:r>
              <a:rPr sz="1700" spc="-5" dirty="0">
                <a:latin typeface="Lucida Sans Unicode"/>
                <a:cs typeface="Lucida Sans Unicode"/>
              </a:rPr>
              <a:t>ЕДИНОГО </a:t>
            </a:r>
            <a:r>
              <a:rPr sz="1700" spc="-20" dirty="0">
                <a:latin typeface="Lucida Sans Unicode"/>
                <a:cs typeface="Lucida Sans Unicode"/>
              </a:rPr>
              <a:t>ЦЕЛОСТНОГО </a:t>
            </a:r>
            <a:r>
              <a:rPr sz="1700" spc="-10" dirty="0">
                <a:latin typeface="Lucida Sans Unicode"/>
                <a:cs typeface="Lucida Sans Unicode"/>
              </a:rPr>
              <a:t>ДАННЫЙ </a:t>
            </a:r>
            <a:r>
              <a:rPr sz="1700" spc="-5" dirty="0">
                <a:latin typeface="Lucida Sans Unicode"/>
                <a:cs typeface="Lucida Sans Unicode"/>
              </a:rPr>
              <a:t> 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75" dirty="0">
                <a:latin typeface="Lucida Sans Unicode"/>
                <a:cs typeface="Lucida Sans Unicode"/>
              </a:rPr>
              <a:t>М</a:t>
            </a:r>
            <a:r>
              <a:rPr sz="1700" spc="-10" dirty="0">
                <a:latin typeface="Lucida Sans Unicode"/>
                <a:cs typeface="Lucida Sans Unicode"/>
              </a:rPr>
              <a:t>П</a:t>
            </a:r>
            <a:r>
              <a:rPr sz="1700" spc="5" dirty="0">
                <a:latin typeface="Lucida Sans Unicode"/>
                <a:cs typeface="Lucida Sans Unicode"/>
              </a:rPr>
              <a:t>Л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-130" dirty="0">
                <a:latin typeface="Lucida Sans Unicode"/>
                <a:cs typeface="Lucida Sans Unicode"/>
              </a:rPr>
              <a:t>Т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85" dirty="0">
                <a:latin typeface="Lucida Sans Unicode"/>
                <a:cs typeface="Lucida Sans Unicode"/>
              </a:rPr>
              <a:t>Р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700" spc="50" dirty="0">
                <a:latin typeface="Lucida Sans Unicode"/>
                <a:cs typeface="Lucida Sans Unicode"/>
              </a:rPr>
              <a:t>Б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-135" dirty="0">
                <a:latin typeface="Lucida Sans Unicode"/>
                <a:cs typeface="Lucida Sans Unicode"/>
              </a:rPr>
              <a:t>Т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-130" dirty="0">
                <a:latin typeface="Lucida Sans Unicode"/>
                <a:cs typeface="Lucida Sans Unicode"/>
              </a:rPr>
              <a:t>Т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-100" dirty="0">
                <a:latin typeface="Lucida Sans Unicode"/>
                <a:cs typeface="Lucida Sans Unicode"/>
              </a:rPr>
              <a:t>С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500" spc="40" dirty="0">
                <a:latin typeface="Microsoft Sans Serif"/>
                <a:cs typeface="Microsoft Sans Serif"/>
              </a:rPr>
              <a:t>2</a:t>
            </a:r>
            <a:r>
              <a:rPr sz="1500" spc="210" dirty="0">
                <a:latin typeface="Microsoft Sans Serif"/>
                <a:cs typeface="Microsoft Sans Serif"/>
              </a:rPr>
              <a:t>00</a:t>
            </a:r>
            <a:r>
              <a:rPr sz="1500" spc="-325" dirty="0">
                <a:latin typeface="Microsoft Sans Serif"/>
                <a:cs typeface="Microsoft Sans Serif"/>
              </a:rPr>
              <a:t>1</a:t>
            </a:r>
            <a:r>
              <a:rPr sz="1500" spc="60" dirty="0">
                <a:latin typeface="Microsoft Sans Serif"/>
                <a:cs typeface="Microsoft Sans Serif"/>
              </a:rPr>
              <a:t> </a:t>
            </a:r>
            <a:r>
              <a:rPr sz="1700" spc="20" dirty="0">
                <a:latin typeface="Lucida Sans Unicode"/>
                <a:cs typeface="Lucida Sans Unicode"/>
              </a:rPr>
              <a:t>Г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-125" dirty="0">
                <a:latin typeface="Lucida Sans Unicode"/>
                <a:cs typeface="Lucida Sans Unicode"/>
              </a:rPr>
              <a:t>Д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650" spc="-5" dirty="0">
                <a:latin typeface="Microsoft Sans Serif"/>
                <a:cs typeface="Microsoft Sans Serif"/>
              </a:rPr>
              <a:t>.</a:t>
            </a:r>
            <a:r>
              <a:rPr sz="1650" spc="20" dirty="0">
                <a:latin typeface="Microsoft Sans Serif"/>
                <a:cs typeface="Microsoft Sans Serif"/>
              </a:rPr>
              <a:t> </a:t>
            </a:r>
            <a:r>
              <a:rPr sz="1700" spc="45" dirty="0">
                <a:latin typeface="Lucida Sans Unicode"/>
                <a:cs typeface="Lucida Sans Unicode"/>
              </a:rPr>
              <a:t>Э</a:t>
            </a:r>
            <a:r>
              <a:rPr sz="1700" spc="-135" dirty="0">
                <a:latin typeface="Lucida Sans Unicode"/>
                <a:cs typeface="Lucida Sans Unicode"/>
              </a:rPr>
              <a:t>Т</a:t>
            </a:r>
            <a:r>
              <a:rPr sz="1700" spc="10" dirty="0">
                <a:latin typeface="Lucida Sans Unicode"/>
                <a:cs typeface="Lucida Sans Unicode"/>
              </a:rPr>
              <a:t>О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-125" dirty="0">
                <a:latin typeface="Lucida Sans Unicode"/>
                <a:cs typeface="Lucida Sans Unicode"/>
              </a:rPr>
              <a:t>Д</a:t>
            </a:r>
            <a:r>
              <a:rPr sz="1700" spc="45" dirty="0">
                <a:latin typeface="Lucida Sans Unicode"/>
                <a:cs typeface="Lucida Sans Unicode"/>
              </a:rPr>
              <a:t>И</a:t>
            </a:r>
            <a:r>
              <a:rPr sz="1700" spc="10" dirty="0">
                <a:latin typeface="Lucida Sans Unicode"/>
                <a:cs typeface="Lucida Sans Unicode"/>
              </a:rPr>
              <a:t>Н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45" dirty="0">
                <a:latin typeface="Lucida Sans Unicode"/>
                <a:cs typeface="Lucida Sans Unicode"/>
              </a:rPr>
              <a:t>И</a:t>
            </a:r>
            <a:r>
              <a:rPr sz="1700" spc="80" dirty="0">
                <a:latin typeface="Lucida Sans Unicode"/>
                <a:cs typeface="Lucida Sans Unicode"/>
              </a:rPr>
              <a:t>З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-105" dirty="0">
                <a:latin typeface="Lucida Sans Unicode"/>
                <a:cs typeface="Lucida Sans Unicode"/>
              </a:rPr>
              <a:t>С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700" spc="75" dirty="0">
                <a:latin typeface="Lucida Sans Unicode"/>
                <a:cs typeface="Lucida Sans Unicode"/>
              </a:rPr>
              <a:t>М</a:t>
            </a:r>
            <a:r>
              <a:rPr sz="1700" spc="90" dirty="0">
                <a:latin typeface="Lucida Sans Unicode"/>
                <a:cs typeface="Lucida Sans Unicode"/>
              </a:rPr>
              <a:t>Ы</a:t>
            </a:r>
            <a:r>
              <a:rPr sz="1700" spc="-45" dirty="0">
                <a:latin typeface="Lucida Sans Unicode"/>
                <a:cs typeface="Lucida Sans Unicode"/>
              </a:rPr>
              <a:t>Х  </a:t>
            </a:r>
            <a:r>
              <a:rPr sz="1700" spc="5" dirty="0">
                <a:latin typeface="Lucida Sans Unicode"/>
                <a:cs typeface="Lucida Sans Unicode"/>
              </a:rPr>
              <a:t>ИЗВЕСТНЫХ </a:t>
            </a:r>
            <a:r>
              <a:rPr sz="1700" spc="50" dirty="0">
                <a:latin typeface="Lucida Sans Unicode"/>
                <a:cs typeface="Lucida Sans Unicode"/>
              </a:rPr>
              <a:t>И </a:t>
            </a:r>
            <a:r>
              <a:rPr sz="1700" spc="10" dirty="0">
                <a:latin typeface="Lucida Sans Unicode"/>
                <a:cs typeface="Lucida Sans Unicode"/>
              </a:rPr>
              <a:t>ВОСТРЕБОВАННЫХ </a:t>
            </a:r>
            <a:r>
              <a:rPr sz="1700" spc="45" dirty="0">
                <a:latin typeface="Lucida Sans Unicode"/>
                <a:cs typeface="Lucida Sans Unicode"/>
              </a:rPr>
              <a:t>УЧЕБНО</a:t>
            </a:r>
            <a:r>
              <a:rPr sz="1650" spc="45" dirty="0">
                <a:latin typeface="Microsoft Sans Serif"/>
                <a:cs typeface="Microsoft Sans Serif"/>
              </a:rPr>
              <a:t>- </a:t>
            </a:r>
            <a:r>
              <a:rPr sz="1650" spc="50" dirty="0">
                <a:latin typeface="Microsoft Sans Serif"/>
                <a:cs typeface="Microsoft Sans Serif"/>
              </a:rPr>
              <a:t> </a:t>
            </a:r>
            <a:r>
              <a:rPr sz="1700" spc="-5" dirty="0">
                <a:latin typeface="Lucida Sans Unicode"/>
                <a:cs typeface="Lucida Sans Unicode"/>
              </a:rPr>
              <a:t>МЕТОДИЧЕСКИХ </a:t>
            </a:r>
            <a:r>
              <a:rPr sz="1700" spc="15" dirty="0">
                <a:latin typeface="Lucida Sans Unicode"/>
                <a:cs typeface="Lucida Sans Unicode"/>
              </a:rPr>
              <a:t>КОМПЛЕКТОВ </a:t>
            </a:r>
            <a:r>
              <a:rPr sz="1700" spc="-30" dirty="0">
                <a:latin typeface="Lucida Sans Unicode"/>
                <a:cs typeface="Lucida Sans Unicode"/>
              </a:rPr>
              <a:t>ДЛЯ </a:t>
            </a:r>
            <a:r>
              <a:rPr sz="1700" spc="30" dirty="0">
                <a:latin typeface="Lucida Sans Unicode"/>
                <a:cs typeface="Lucida Sans Unicode"/>
              </a:rPr>
              <a:t>ОБУЧЕНИЯ </a:t>
            </a:r>
            <a:r>
              <a:rPr sz="1700" spc="130" dirty="0">
                <a:latin typeface="Lucida Sans Unicode"/>
                <a:cs typeface="Lucida Sans Unicode"/>
              </a:rPr>
              <a:t>В </a:t>
            </a:r>
            <a:r>
              <a:rPr sz="1700" spc="135" dirty="0">
                <a:latin typeface="Lucida Sans Unicode"/>
                <a:cs typeface="Lucida Sans Unicode"/>
              </a:rPr>
              <a:t> </a:t>
            </a:r>
            <a:r>
              <a:rPr sz="1700" spc="10" dirty="0">
                <a:latin typeface="Lucida Sans Unicode"/>
                <a:cs typeface="Lucida Sans Unicode"/>
              </a:rPr>
              <a:t>НАЧАЛЬНЫХ </a:t>
            </a:r>
            <a:r>
              <a:rPr sz="1700" spc="-55" dirty="0">
                <a:latin typeface="Lucida Sans Unicode"/>
                <a:cs typeface="Lucida Sans Unicode"/>
              </a:rPr>
              <a:t>КЛАССАХ</a:t>
            </a:r>
            <a:r>
              <a:rPr sz="1650" spc="-55" dirty="0">
                <a:latin typeface="Microsoft Sans Serif"/>
                <a:cs typeface="Microsoft Sans Serif"/>
              </a:rPr>
              <a:t>. </a:t>
            </a:r>
            <a:r>
              <a:rPr sz="1700" spc="30" dirty="0">
                <a:latin typeface="Lucida Sans Unicode"/>
                <a:cs typeface="Lucida Sans Unicode"/>
              </a:rPr>
              <a:t>УМК </a:t>
            </a:r>
            <a:r>
              <a:rPr sz="1700" spc="-20" dirty="0">
                <a:latin typeface="Lucida Sans Unicode"/>
                <a:cs typeface="Lucida Sans Unicode"/>
              </a:rPr>
              <a:t>ПОСТОЯННО </a:t>
            </a:r>
            <a:r>
              <a:rPr sz="1700" spc="5" dirty="0">
                <a:latin typeface="Lucida Sans Unicode"/>
                <a:cs typeface="Lucida Sans Unicode"/>
              </a:rPr>
              <a:t>ОБНОВЛЯЕТСЯ </a:t>
            </a:r>
            <a:r>
              <a:rPr sz="1700" spc="-525" dirty="0">
                <a:latin typeface="Lucida Sans Unicode"/>
                <a:cs typeface="Lucida Sans Unicode"/>
              </a:rPr>
              <a:t> </a:t>
            </a:r>
            <a:r>
              <a:rPr sz="1700" spc="50" dirty="0">
                <a:latin typeface="Lucida Sans Unicode"/>
                <a:cs typeface="Lucida Sans Unicode"/>
              </a:rPr>
              <a:t>И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dirty="0">
                <a:latin typeface="Lucida Sans Unicode"/>
                <a:cs typeface="Lucida Sans Unicode"/>
              </a:rPr>
              <a:t>ЯВЛЯЕТСЯ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5" dirty="0">
                <a:latin typeface="Lucida Sans Unicode"/>
                <a:cs typeface="Lucida Sans Unicode"/>
              </a:rPr>
              <a:t>НАДЁЖНЫМ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-10" dirty="0">
                <a:latin typeface="Lucida Sans Unicode"/>
                <a:cs typeface="Lucida Sans Unicode"/>
              </a:rPr>
              <a:t>ИНСТРУМЕНТОМ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10" dirty="0">
                <a:latin typeface="Lucida Sans Unicode"/>
                <a:cs typeface="Lucida Sans Unicode"/>
              </a:rPr>
              <a:t>РЕАЛИЗАЦИИ </a:t>
            </a:r>
            <a:r>
              <a:rPr sz="1700" spc="-520" dirty="0">
                <a:latin typeface="Lucida Sans Unicode"/>
                <a:cs typeface="Lucida Sans Unicode"/>
              </a:rPr>
              <a:t> </a:t>
            </a:r>
            <a:r>
              <a:rPr sz="1700" spc="-105" dirty="0">
                <a:latin typeface="Lucida Sans Unicode"/>
                <a:cs typeface="Lucida Sans Unicode"/>
              </a:rPr>
              <a:t>С</a:t>
            </a:r>
            <a:r>
              <a:rPr sz="1700" spc="-135" dirty="0">
                <a:latin typeface="Lucida Sans Unicode"/>
                <a:cs typeface="Lucida Sans Unicode"/>
              </a:rPr>
              <a:t>Т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700" spc="5" dirty="0">
                <a:latin typeface="Lucida Sans Unicode"/>
                <a:cs typeface="Lucida Sans Unicode"/>
              </a:rPr>
              <a:t>Н</a:t>
            </a:r>
            <a:r>
              <a:rPr sz="1700" spc="-125" dirty="0">
                <a:latin typeface="Lucida Sans Unicode"/>
                <a:cs typeface="Lucida Sans Unicode"/>
              </a:rPr>
              <a:t>Д</a:t>
            </a:r>
            <a:r>
              <a:rPr sz="1700" spc="-90" dirty="0">
                <a:latin typeface="Lucida Sans Unicode"/>
                <a:cs typeface="Lucida Sans Unicode"/>
              </a:rPr>
              <a:t>А</a:t>
            </a:r>
            <a:r>
              <a:rPr sz="1700" spc="85" dirty="0">
                <a:latin typeface="Lucida Sans Unicode"/>
                <a:cs typeface="Lucida Sans Unicode"/>
              </a:rPr>
              <a:t>Р</a:t>
            </a:r>
            <a:r>
              <a:rPr sz="1700" spc="-135" dirty="0">
                <a:latin typeface="Lucida Sans Unicode"/>
                <a:cs typeface="Lucida Sans Unicode"/>
              </a:rPr>
              <a:t>Т</a:t>
            </a:r>
            <a:r>
              <a:rPr sz="1700" spc="-85" dirty="0">
                <a:latin typeface="Lucida Sans Unicode"/>
                <a:cs typeface="Lucida Sans Unicode"/>
              </a:rPr>
              <a:t>А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125" dirty="0">
                <a:latin typeface="Lucida Sans Unicode"/>
                <a:cs typeface="Lucida Sans Unicode"/>
              </a:rPr>
              <a:t>В</a:t>
            </a:r>
            <a:r>
              <a:rPr sz="1700" spc="-135" dirty="0">
                <a:latin typeface="Lucida Sans Unicode"/>
                <a:cs typeface="Lucida Sans Unicode"/>
              </a:rPr>
              <a:t>Т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85" dirty="0">
                <a:latin typeface="Lucida Sans Unicode"/>
                <a:cs typeface="Lucida Sans Unicode"/>
              </a:rPr>
              <a:t>Р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20" dirty="0">
                <a:latin typeface="Lucida Sans Unicode"/>
                <a:cs typeface="Lucida Sans Unicode"/>
              </a:rPr>
              <a:t>Г</a:t>
            </a:r>
            <a:r>
              <a:rPr sz="1700" spc="10" dirty="0">
                <a:latin typeface="Lucida Sans Unicode"/>
                <a:cs typeface="Lucida Sans Unicode"/>
              </a:rPr>
              <a:t>О</a:t>
            </a:r>
            <a:r>
              <a:rPr sz="1700" spc="-80" dirty="0">
                <a:latin typeface="Lucida Sans Unicode"/>
                <a:cs typeface="Lucida Sans Unicode"/>
              </a:rPr>
              <a:t> </a:t>
            </a:r>
            <a:r>
              <a:rPr sz="1700" spc="-10" dirty="0">
                <a:latin typeface="Lucida Sans Unicode"/>
                <a:cs typeface="Lucida Sans Unicode"/>
              </a:rPr>
              <a:t>П</a:t>
            </a:r>
            <a:r>
              <a:rPr sz="1700" spc="5" dirty="0">
                <a:latin typeface="Lucida Sans Unicode"/>
                <a:cs typeface="Lucida Sans Unicode"/>
              </a:rPr>
              <a:t>О</a:t>
            </a:r>
            <a:r>
              <a:rPr sz="1700" spc="40" dirty="0">
                <a:latin typeface="Lucida Sans Unicode"/>
                <a:cs typeface="Lucida Sans Unicode"/>
              </a:rPr>
              <a:t>К</a:t>
            </a:r>
            <a:r>
              <a:rPr sz="1700" spc="5" dirty="0">
                <a:latin typeface="Lucida Sans Unicode"/>
                <a:cs typeface="Lucida Sans Unicode"/>
              </a:rPr>
              <a:t>ОЛ</a:t>
            </a:r>
            <a:r>
              <a:rPr sz="1700" spc="20" dirty="0">
                <a:latin typeface="Lucida Sans Unicode"/>
                <a:cs typeface="Lucida Sans Unicode"/>
              </a:rPr>
              <a:t>Е</a:t>
            </a:r>
            <a:r>
              <a:rPr sz="1700" spc="5" dirty="0">
                <a:latin typeface="Lucida Sans Unicode"/>
                <a:cs typeface="Lucida Sans Unicode"/>
              </a:rPr>
              <a:t>Н</a:t>
            </a:r>
            <a:r>
              <a:rPr sz="1700" spc="45" dirty="0">
                <a:latin typeface="Lucida Sans Unicode"/>
                <a:cs typeface="Lucida Sans Unicode"/>
              </a:rPr>
              <a:t>И</a:t>
            </a:r>
            <a:r>
              <a:rPr sz="1700" spc="30" dirty="0">
                <a:latin typeface="Lucida Sans Unicode"/>
                <a:cs typeface="Lucida Sans Unicode"/>
              </a:rPr>
              <a:t>Я</a:t>
            </a:r>
            <a:r>
              <a:rPr sz="1650" spc="-5" dirty="0">
                <a:latin typeface="Microsoft Sans Serif"/>
                <a:cs typeface="Microsoft Sans Serif"/>
              </a:rPr>
              <a:t>.</a:t>
            </a:r>
            <a:endParaRPr sz="165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0921" y="632346"/>
            <a:ext cx="6572250" cy="739775"/>
          </a:xfrm>
          <a:custGeom>
            <a:avLst/>
            <a:gdLst/>
            <a:ahLst/>
            <a:cxnLst/>
            <a:rect l="l" t="t" r="r" b="b"/>
            <a:pathLst>
              <a:path w="6572250" h="739775">
                <a:moveTo>
                  <a:pt x="6386898" y="739163"/>
                </a:moveTo>
                <a:lnTo>
                  <a:pt x="184755" y="739163"/>
                </a:lnTo>
                <a:lnTo>
                  <a:pt x="135640" y="732562"/>
                </a:lnTo>
                <a:lnTo>
                  <a:pt x="91506" y="713933"/>
                </a:lnTo>
                <a:lnTo>
                  <a:pt x="54113" y="685039"/>
                </a:lnTo>
                <a:lnTo>
                  <a:pt x="25224" y="647639"/>
                </a:lnTo>
                <a:lnTo>
                  <a:pt x="6599" y="603497"/>
                </a:lnTo>
                <a:lnTo>
                  <a:pt x="0" y="554372"/>
                </a:lnTo>
                <a:lnTo>
                  <a:pt x="0" y="184790"/>
                </a:lnTo>
                <a:lnTo>
                  <a:pt x="6599" y="135666"/>
                </a:lnTo>
                <a:lnTo>
                  <a:pt x="25224" y="91523"/>
                </a:lnTo>
                <a:lnTo>
                  <a:pt x="54113" y="54123"/>
                </a:lnTo>
                <a:lnTo>
                  <a:pt x="91506" y="25229"/>
                </a:lnTo>
                <a:lnTo>
                  <a:pt x="135640" y="6600"/>
                </a:lnTo>
                <a:lnTo>
                  <a:pt x="184755" y="0"/>
                </a:lnTo>
                <a:lnTo>
                  <a:pt x="6386898" y="0"/>
                </a:lnTo>
                <a:lnTo>
                  <a:pt x="6436013" y="6600"/>
                </a:lnTo>
                <a:lnTo>
                  <a:pt x="6480148" y="25229"/>
                </a:lnTo>
                <a:lnTo>
                  <a:pt x="6517540" y="54123"/>
                </a:lnTo>
                <a:lnTo>
                  <a:pt x="6546429" y="91523"/>
                </a:lnTo>
                <a:lnTo>
                  <a:pt x="6565054" y="135666"/>
                </a:lnTo>
                <a:lnTo>
                  <a:pt x="6571654" y="184790"/>
                </a:lnTo>
                <a:lnTo>
                  <a:pt x="6571654" y="554372"/>
                </a:lnTo>
                <a:lnTo>
                  <a:pt x="6565054" y="603497"/>
                </a:lnTo>
                <a:lnTo>
                  <a:pt x="6546429" y="647639"/>
                </a:lnTo>
                <a:lnTo>
                  <a:pt x="6517540" y="685039"/>
                </a:lnTo>
                <a:lnTo>
                  <a:pt x="6480148" y="713933"/>
                </a:lnTo>
                <a:lnTo>
                  <a:pt x="6436013" y="732562"/>
                </a:lnTo>
                <a:lnTo>
                  <a:pt x="6386898" y="73916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90837" y="693207"/>
            <a:ext cx="6187440" cy="5734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348740" algn="l"/>
                <a:tab pos="3758565" algn="l"/>
              </a:tabLst>
            </a:pPr>
            <a:r>
              <a:rPr sz="3600" spc="114" dirty="0"/>
              <a:t>У</a:t>
            </a:r>
            <a:r>
              <a:rPr sz="3600" spc="60" dirty="0"/>
              <a:t>М</a:t>
            </a:r>
            <a:r>
              <a:rPr sz="3600" spc="-465" dirty="0"/>
              <a:t>К</a:t>
            </a:r>
            <a:r>
              <a:rPr sz="3600" dirty="0"/>
              <a:t>	</a:t>
            </a:r>
            <a:r>
              <a:rPr sz="3150" b="0" spc="125" dirty="0">
                <a:latin typeface="Microsoft Sans Serif"/>
                <a:cs typeface="Microsoft Sans Serif"/>
              </a:rPr>
              <a:t>"</a:t>
            </a:r>
            <a:r>
              <a:rPr sz="3150" b="0" spc="-480" dirty="0">
                <a:latin typeface="Microsoft Sans Serif"/>
                <a:cs typeface="Microsoft Sans Serif"/>
              </a:rPr>
              <a:t> </a:t>
            </a:r>
            <a:r>
              <a:rPr sz="3600" spc="-409" dirty="0"/>
              <a:t>Ш</a:t>
            </a:r>
            <a:r>
              <a:rPr sz="3600" spc="-110" dirty="0"/>
              <a:t>К</a:t>
            </a:r>
            <a:r>
              <a:rPr sz="3600" spc="265" dirty="0"/>
              <a:t>О</a:t>
            </a:r>
            <a:r>
              <a:rPr sz="3600" spc="25" dirty="0"/>
              <a:t>Л</a:t>
            </a:r>
            <a:r>
              <a:rPr sz="3600" spc="-250" dirty="0"/>
              <a:t>А</a:t>
            </a:r>
            <a:r>
              <a:rPr sz="3600" dirty="0"/>
              <a:t>	</a:t>
            </a:r>
            <a:r>
              <a:rPr sz="3600" spc="85" dirty="0"/>
              <a:t>Р</a:t>
            </a:r>
            <a:r>
              <a:rPr sz="3600" spc="265" dirty="0"/>
              <a:t>О</a:t>
            </a:r>
            <a:r>
              <a:rPr sz="3600" spc="65" dirty="0"/>
              <a:t>СС</a:t>
            </a:r>
            <a:r>
              <a:rPr sz="3600" spc="-5" dirty="0"/>
              <a:t>И</a:t>
            </a:r>
            <a:r>
              <a:rPr sz="3600" spc="-360" dirty="0"/>
              <a:t>И</a:t>
            </a:r>
            <a:r>
              <a:rPr sz="3600" spc="-555" dirty="0"/>
              <a:t> </a:t>
            </a:r>
            <a:r>
              <a:rPr sz="3150" b="0" spc="125" dirty="0">
                <a:latin typeface="Microsoft Sans Serif"/>
                <a:cs typeface="Microsoft Sans Serif"/>
              </a:rPr>
              <a:t>"</a:t>
            </a:r>
            <a:endParaRPr sz="315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19860000">
            <a:off x="255609" y="1940839"/>
            <a:ext cx="7387821" cy="311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15"/>
              </a:lnSpc>
            </a:pPr>
            <a:r>
              <a:rPr sz="3675" spc="97" baseline="-19274" dirty="0">
                <a:latin typeface="Lucida Sans Unicode"/>
                <a:cs typeface="Lucida Sans Unicode"/>
              </a:rPr>
              <a:t>Р</a:t>
            </a:r>
            <a:r>
              <a:rPr sz="3675" spc="-75" baseline="-19274" dirty="0">
                <a:latin typeface="Lucida Sans Unicode"/>
                <a:cs typeface="Lucida Sans Unicode"/>
              </a:rPr>
              <a:t>О</a:t>
            </a:r>
            <a:r>
              <a:rPr sz="3675" spc="-315" baseline="-18140" dirty="0">
                <a:latin typeface="Lucida Sans Unicode"/>
                <a:cs typeface="Lucida Sans Unicode"/>
              </a:rPr>
              <a:t>С</a:t>
            </a:r>
            <a:r>
              <a:rPr sz="3675" spc="-315" baseline="-17006" dirty="0">
                <a:latin typeface="Lucida Sans Unicode"/>
                <a:cs typeface="Lucida Sans Unicode"/>
              </a:rPr>
              <a:t>С</a:t>
            </a:r>
            <a:r>
              <a:rPr sz="3675" spc="7" baseline="-17006" dirty="0">
                <a:latin typeface="Lucida Sans Unicode"/>
                <a:cs typeface="Lucida Sans Unicode"/>
              </a:rPr>
              <a:t>И</a:t>
            </a:r>
            <a:r>
              <a:rPr sz="3675" spc="7" baseline="-15873" dirty="0">
                <a:latin typeface="Lucida Sans Unicode"/>
                <a:cs typeface="Lucida Sans Unicode"/>
              </a:rPr>
              <a:t>Й</a:t>
            </a:r>
            <a:r>
              <a:rPr sz="3675" spc="-315" baseline="-15873" dirty="0">
                <a:latin typeface="Lucida Sans Unicode"/>
                <a:cs typeface="Lucida Sans Unicode"/>
              </a:rPr>
              <a:t>С</a:t>
            </a:r>
            <a:r>
              <a:rPr sz="3675" baseline="-14739" dirty="0">
                <a:latin typeface="Lucida Sans Unicode"/>
                <a:cs typeface="Lucida Sans Unicode"/>
              </a:rPr>
              <a:t>К</a:t>
            </a:r>
            <a:r>
              <a:rPr sz="3675" spc="-277" baseline="-13605" dirty="0">
                <a:latin typeface="Lucida Sans Unicode"/>
                <a:cs typeface="Lucida Sans Unicode"/>
              </a:rPr>
              <a:t>А</a:t>
            </a:r>
            <a:r>
              <a:rPr sz="3675" spc="67" baseline="-13605" dirty="0">
                <a:latin typeface="Lucida Sans Unicode"/>
                <a:cs typeface="Lucida Sans Unicode"/>
              </a:rPr>
              <a:t>Я</a:t>
            </a:r>
            <a:r>
              <a:rPr sz="3675" spc="-262" baseline="-13605" dirty="0">
                <a:latin typeface="Lucida Sans Unicode"/>
                <a:cs typeface="Lucida Sans Unicode"/>
              </a:rPr>
              <a:t> </a:t>
            </a:r>
            <a:r>
              <a:rPr sz="3675" spc="217" baseline="-12471" dirty="0">
                <a:latin typeface="Lucida Sans Unicode"/>
                <a:cs typeface="Lucida Sans Unicode"/>
              </a:rPr>
              <a:t>Ш</a:t>
            </a:r>
            <a:r>
              <a:rPr sz="3675" baseline="-11337" dirty="0">
                <a:latin typeface="Lucida Sans Unicode"/>
                <a:cs typeface="Lucida Sans Unicode"/>
              </a:rPr>
              <a:t>К</a:t>
            </a:r>
            <a:r>
              <a:rPr sz="3675" spc="-75" baseline="-11337" dirty="0">
                <a:latin typeface="Lucida Sans Unicode"/>
                <a:cs typeface="Lucida Sans Unicode"/>
              </a:rPr>
              <a:t>О</a:t>
            </a:r>
            <a:r>
              <a:rPr sz="3675" spc="-67" baseline="-10204" dirty="0">
                <a:latin typeface="Lucida Sans Unicode"/>
                <a:cs typeface="Lucida Sans Unicode"/>
              </a:rPr>
              <a:t>Л</a:t>
            </a:r>
            <a:r>
              <a:rPr sz="3675" spc="-187" baseline="-9070" dirty="0">
                <a:latin typeface="Lucida Sans Unicode"/>
                <a:cs typeface="Lucida Sans Unicode"/>
              </a:rPr>
              <a:t>А</a:t>
            </a:r>
            <a:r>
              <a:rPr sz="3675" spc="-262" baseline="-9070" dirty="0">
                <a:latin typeface="Lucida Sans Unicode"/>
                <a:cs typeface="Lucida Sans Unicode"/>
              </a:rPr>
              <a:t> </a:t>
            </a:r>
            <a:r>
              <a:rPr sz="3675" spc="-352" baseline="-9070" dirty="0">
                <a:latin typeface="Lucida Sans Unicode"/>
                <a:cs typeface="Lucida Sans Unicode"/>
              </a:rPr>
              <a:t>Д</a:t>
            </a:r>
            <a:r>
              <a:rPr sz="3675" spc="-75" baseline="-7936" dirty="0">
                <a:latin typeface="Lucida Sans Unicode"/>
                <a:cs typeface="Lucida Sans Unicode"/>
              </a:rPr>
              <a:t>О</a:t>
            </a:r>
            <a:r>
              <a:rPr sz="3675" spc="-67" baseline="-6802" dirty="0">
                <a:latin typeface="Lucida Sans Unicode"/>
                <a:cs typeface="Lucida Sans Unicode"/>
              </a:rPr>
              <a:t>Л</a:t>
            </a:r>
            <a:r>
              <a:rPr sz="3675" spc="44" baseline="-6802" dirty="0">
                <a:latin typeface="Lucida Sans Unicode"/>
                <a:cs typeface="Lucida Sans Unicode"/>
              </a:rPr>
              <a:t>Ж</a:t>
            </a:r>
            <a:r>
              <a:rPr sz="3675" spc="-67" baseline="-5668" dirty="0">
                <a:latin typeface="Lucida Sans Unicode"/>
                <a:cs typeface="Lucida Sans Unicode"/>
              </a:rPr>
              <a:t>Н</a:t>
            </a:r>
            <a:r>
              <a:rPr sz="3675" spc="-187" baseline="-4535" dirty="0">
                <a:latin typeface="Lucida Sans Unicode"/>
                <a:cs typeface="Lucida Sans Unicode"/>
              </a:rPr>
              <a:t>А</a:t>
            </a:r>
            <a:r>
              <a:rPr sz="3675" spc="-262" baseline="-4535" dirty="0">
                <a:latin typeface="Lucida Sans Unicode"/>
                <a:cs typeface="Lucida Sans Unicode"/>
              </a:rPr>
              <a:t> </a:t>
            </a:r>
            <a:r>
              <a:rPr sz="3675" spc="-315" baseline="-4535" dirty="0">
                <a:latin typeface="Lucida Sans Unicode"/>
                <a:cs typeface="Lucida Sans Unicode"/>
              </a:rPr>
              <a:t>С</a:t>
            </a:r>
            <a:r>
              <a:rPr sz="3675" spc="-375" baseline="-3401" dirty="0">
                <a:latin typeface="Lucida Sans Unicode"/>
                <a:cs typeface="Lucida Sans Unicode"/>
              </a:rPr>
              <a:t>Т</a:t>
            </a:r>
            <a:r>
              <a:rPr sz="3675" spc="-277" baseline="-3401" dirty="0">
                <a:latin typeface="Lucida Sans Unicode"/>
                <a:cs typeface="Lucida Sans Unicode"/>
              </a:rPr>
              <a:t>А</a:t>
            </a:r>
            <a:r>
              <a:rPr sz="3675" spc="-375" baseline="-2267" dirty="0">
                <a:latin typeface="Lucida Sans Unicode"/>
                <a:cs typeface="Lucida Sans Unicode"/>
              </a:rPr>
              <a:t>Т</a:t>
            </a:r>
            <a:r>
              <a:rPr sz="3675" spc="262" baseline="-2267" dirty="0">
                <a:latin typeface="Lucida Sans Unicode"/>
                <a:cs typeface="Lucida Sans Unicode"/>
              </a:rPr>
              <a:t>Ь</a:t>
            </a:r>
            <a:r>
              <a:rPr sz="3675" spc="-262" baseline="-2267" dirty="0">
                <a:latin typeface="Lucida Sans Unicode"/>
                <a:cs typeface="Lucida Sans Unicode"/>
              </a:rPr>
              <a:t> </a:t>
            </a:r>
            <a:r>
              <a:rPr sz="3675" spc="217" baseline="-1133" dirty="0">
                <a:latin typeface="Lucida Sans Unicode"/>
                <a:cs typeface="Lucida Sans Unicode"/>
              </a:rPr>
              <a:t>Ш</a:t>
            </a:r>
            <a:r>
              <a:rPr sz="2450" dirty="0">
                <a:latin typeface="Lucida Sans Unicode"/>
                <a:cs typeface="Lucida Sans Unicode"/>
              </a:rPr>
              <a:t>К</a:t>
            </a:r>
            <a:r>
              <a:rPr sz="3675" spc="-75" baseline="1133" dirty="0">
                <a:latin typeface="Lucida Sans Unicode"/>
                <a:cs typeface="Lucida Sans Unicode"/>
              </a:rPr>
              <a:t>О</a:t>
            </a:r>
            <a:r>
              <a:rPr sz="3675" spc="-67" baseline="1133" dirty="0">
                <a:latin typeface="Lucida Sans Unicode"/>
                <a:cs typeface="Lucida Sans Unicode"/>
              </a:rPr>
              <a:t>Л</a:t>
            </a:r>
            <a:r>
              <a:rPr sz="3675" spc="-75" baseline="2267" dirty="0">
                <a:latin typeface="Lucida Sans Unicode"/>
                <a:cs typeface="Lucida Sans Unicode"/>
              </a:rPr>
              <a:t>О</a:t>
            </a:r>
            <a:r>
              <a:rPr sz="3675" spc="97" baseline="2267" dirty="0">
                <a:latin typeface="Lucida Sans Unicode"/>
                <a:cs typeface="Lucida Sans Unicode"/>
              </a:rPr>
              <a:t>Й</a:t>
            </a:r>
            <a:endParaRPr sz="3675" baseline="2267">
              <a:latin typeface="Lucida Sans Unicode"/>
              <a:cs typeface="Lucida Sans Unicode"/>
            </a:endParaRPr>
          </a:p>
        </p:txBody>
      </p:sp>
      <p:sp>
        <p:nvSpPr>
          <p:cNvPr id="3" name="object 3"/>
          <p:cNvSpPr txBox="1"/>
          <p:nvPr/>
        </p:nvSpPr>
        <p:spPr>
          <a:xfrm rot="19860000">
            <a:off x="426215" y="2521238"/>
            <a:ext cx="6521921" cy="311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5"/>
              </a:lnSpc>
            </a:pPr>
            <a:r>
              <a:rPr sz="3675" spc="-104" baseline="-15873" dirty="0">
                <a:latin typeface="Lucida Sans Unicode"/>
                <a:cs typeface="Lucida Sans Unicode"/>
              </a:rPr>
              <a:t>Д</a:t>
            </a:r>
            <a:r>
              <a:rPr sz="3675" spc="-104" baseline="-14739" dirty="0">
                <a:latin typeface="Lucida Sans Unicode"/>
                <a:cs typeface="Lucida Sans Unicode"/>
              </a:rPr>
              <a:t>У</a:t>
            </a:r>
            <a:r>
              <a:rPr sz="3675" spc="-104" baseline="-13605" dirty="0">
                <a:latin typeface="Lucida Sans Unicode"/>
                <a:cs typeface="Lucida Sans Unicode"/>
              </a:rPr>
              <a:t>ХО</a:t>
            </a:r>
            <a:r>
              <a:rPr sz="3675" spc="-104" baseline="-12471" dirty="0">
                <a:latin typeface="Lucida Sans Unicode"/>
                <a:cs typeface="Lucida Sans Unicode"/>
              </a:rPr>
              <a:t>ВН</a:t>
            </a:r>
            <a:r>
              <a:rPr sz="3675" spc="-104" baseline="-11337" dirty="0">
                <a:latin typeface="Lucida Sans Unicode"/>
                <a:cs typeface="Lucida Sans Unicode"/>
              </a:rPr>
              <a:t>О</a:t>
            </a:r>
            <a:r>
              <a:rPr sz="3675" spc="-240" baseline="-11337" dirty="0">
                <a:latin typeface="Lucida Sans Unicode"/>
                <a:cs typeface="Lucida Sans Unicode"/>
              </a:rPr>
              <a:t> </a:t>
            </a:r>
            <a:r>
              <a:rPr sz="3525" spc="330" baseline="-10638" dirty="0">
                <a:latin typeface="Microsoft Sans Serif"/>
                <a:cs typeface="Microsoft Sans Serif"/>
              </a:rPr>
              <a:t>-</a:t>
            </a:r>
            <a:r>
              <a:rPr sz="3525" spc="-30" baseline="-10638" dirty="0">
                <a:latin typeface="Microsoft Sans Serif"/>
                <a:cs typeface="Microsoft Sans Serif"/>
              </a:rPr>
              <a:t> </a:t>
            </a:r>
            <a:r>
              <a:rPr sz="3675" spc="-67" baseline="-10204" dirty="0">
                <a:latin typeface="Lucida Sans Unicode"/>
                <a:cs typeface="Lucida Sans Unicode"/>
              </a:rPr>
              <a:t>Н</a:t>
            </a:r>
            <a:r>
              <a:rPr sz="3675" spc="-67" baseline="-9070" dirty="0">
                <a:latin typeface="Lucida Sans Unicode"/>
                <a:cs typeface="Lucida Sans Unicode"/>
              </a:rPr>
              <a:t>Р</a:t>
            </a:r>
            <a:r>
              <a:rPr sz="3675" spc="-67" baseline="-7936" dirty="0">
                <a:latin typeface="Lucida Sans Unicode"/>
                <a:cs typeface="Lucida Sans Unicode"/>
              </a:rPr>
              <a:t>АВ</a:t>
            </a:r>
            <a:r>
              <a:rPr sz="3675" spc="-67" baseline="-6802" dirty="0">
                <a:latin typeface="Lucida Sans Unicode"/>
                <a:cs typeface="Lucida Sans Unicode"/>
              </a:rPr>
              <a:t>СТ</a:t>
            </a:r>
            <a:r>
              <a:rPr sz="3675" spc="-67" baseline="-5668" dirty="0">
                <a:latin typeface="Lucida Sans Unicode"/>
                <a:cs typeface="Lucida Sans Unicode"/>
              </a:rPr>
              <a:t>ВЕ</a:t>
            </a:r>
            <a:r>
              <a:rPr sz="3675" spc="-67" baseline="-4535" dirty="0">
                <a:latin typeface="Lucida Sans Unicode"/>
                <a:cs typeface="Lucida Sans Unicode"/>
              </a:rPr>
              <a:t>НН</a:t>
            </a:r>
            <a:r>
              <a:rPr sz="3675" spc="-67" baseline="-3401" dirty="0">
                <a:latin typeface="Lucida Sans Unicode"/>
                <a:cs typeface="Lucida Sans Unicode"/>
              </a:rPr>
              <a:t>О</a:t>
            </a:r>
            <a:r>
              <a:rPr sz="3675" spc="-67" baseline="-2267" dirty="0">
                <a:latin typeface="Lucida Sans Unicode"/>
                <a:cs typeface="Lucida Sans Unicode"/>
              </a:rPr>
              <a:t>ГО</a:t>
            </a:r>
            <a:r>
              <a:rPr sz="3675" spc="-254" baseline="-2267" dirty="0">
                <a:latin typeface="Lucida Sans Unicode"/>
                <a:cs typeface="Lucida Sans Unicode"/>
              </a:rPr>
              <a:t> </a:t>
            </a:r>
            <a:r>
              <a:rPr sz="3675" spc="-30" baseline="-1133" dirty="0">
                <a:latin typeface="Lucida Sans Unicode"/>
                <a:cs typeface="Lucida Sans Unicode"/>
              </a:rPr>
              <a:t>РА</a:t>
            </a:r>
            <a:r>
              <a:rPr sz="2450" spc="-20" dirty="0">
                <a:latin typeface="Lucida Sans Unicode"/>
                <a:cs typeface="Lucida Sans Unicode"/>
              </a:rPr>
              <a:t>З</a:t>
            </a:r>
            <a:r>
              <a:rPr sz="3675" spc="-30" baseline="1133" dirty="0">
                <a:latin typeface="Lucida Sans Unicode"/>
                <a:cs typeface="Lucida Sans Unicode"/>
              </a:rPr>
              <a:t>ВИ</a:t>
            </a:r>
            <a:r>
              <a:rPr sz="3675" spc="-30" baseline="2267" dirty="0">
                <a:latin typeface="Lucida Sans Unicode"/>
                <a:cs typeface="Lucida Sans Unicode"/>
              </a:rPr>
              <a:t>ТИ</a:t>
            </a:r>
            <a:r>
              <a:rPr sz="3675" spc="-30" baseline="3401" dirty="0">
                <a:latin typeface="Lucida Sans Unicode"/>
                <a:cs typeface="Lucida Sans Unicode"/>
              </a:rPr>
              <a:t>Я</a:t>
            </a:r>
            <a:r>
              <a:rPr sz="3675" spc="-262" baseline="3401" dirty="0">
                <a:latin typeface="Lucida Sans Unicode"/>
                <a:cs typeface="Lucida Sans Unicode"/>
              </a:rPr>
              <a:t> </a:t>
            </a:r>
            <a:r>
              <a:rPr sz="3675" spc="97" baseline="4535" dirty="0">
                <a:latin typeface="Lucida Sans Unicode"/>
                <a:cs typeface="Lucida Sans Unicode"/>
              </a:rPr>
              <a:t>И</a:t>
            </a:r>
            <a:endParaRPr sz="3675" baseline="4535">
              <a:latin typeface="Lucida Sans Unicode"/>
              <a:cs typeface="Lucida Sans Unicode"/>
            </a:endParaRPr>
          </a:p>
        </p:txBody>
      </p:sp>
      <p:sp>
        <p:nvSpPr>
          <p:cNvPr id="4" name="object 4"/>
          <p:cNvSpPr txBox="1"/>
          <p:nvPr/>
        </p:nvSpPr>
        <p:spPr>
          <a:xfrm rot="19860000">
            <a:off x="533752" y="2547961"/>
            <a:ext cx="7703147" cy="311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250"/>
              </a:lnSpc>
            </a:pPr>
            <a:r>
              <a:rPr sz="3675" spc="179" baseline="-21541" dirty="0">
                <a:latin typeface="Lucida Sans Unicode"/>
                <a:cs typeface="Lucida Sans Unicode"/>
              </a:rPr>
              <a:t>В</a:t>
            </a:r>
            <a:r>
              <a:rPr sz="3675" spc="-75" baseline="-20408" dirty="0">
                <a:latin typeface="Lucida Sans Unicode"/>
                <a:cs typeface="Lucida Sans Unicode"/>
              </a:rPr>
              <a:t>О</a:t>
            </a:r>
            <a:r>
              <a:rPr sz="3675" spc="-315" baseline="-20408" dirty="0">
                <a:latin typeface="Lucida Sans Unicode"/>
                <a:cs typeface="Lucida Sans Unicode"/>
              </a:rPr>
              <a:t>С</a:t>
            </a:r>
            <a:r>
              <a:rPr sz="3675" spc="-104" baseline="-19274" dirty="0">
                <a:latin typeface="Lucida Sans Unicode"/>
                <a:cs typeface="Lucida Sans Unicode"/>
              </a:rPr>
              <a:t>П</a:t>
            </a:r>
            <a:r>
              <a:rPr sz="3675" spc="7" baseline="-18140" dirty="0">
                <a:latin typeface="Lucida Sans Unicode"/>
                <a:cs typeface="Lucida Sans Unicode"/>
              </a:rPr>
              <a:t>И</a:t>
            </a:r>
            <a:r>
              <a:rPr sz="3675" spc="-375" baseline="-18140" dirty="0">
                <a:latin typeface="Lucida Sans Unicode"/>
                <a:cs typeface="Lucida Sans Unicode"/>
              </a:rPr>
              <a:t>Т</a:t>
            </a:r>
            <a:r>
              <a:rPr sz="3675" spc="-277" baseline="-17006" dirty="0">
                <a:latin typeface="Lucida Sans Unicode"/>
                <a:cs typeface="Lucida Sans Unicode"/>
              </a:rPr>
              <a:t>А</a:t>
            </a:r>
            <a:r>
              <a:rPr sz="3675" spc="-67" baseline="-17006" dirty="0">
                <a:latin typeface="Lucida Sans Unicode"/>
                <a:cs typeface="Lucida Sans Unicode"/>
              </a:rPr>
              <a:t>Н</a:t>
            </a:r>
            <a:r>
              <a:rPr sz="3675" spc="7" baseline="-15873" dirty="0">
                <a:latin typeface="Lucida Sans Unicode"/>
                <a:cs typeface="Lucida Sans Unicode"/>
              </a:rPr>
              <a:t>И</a:t>
            </a:r>
            <a:r>
              <a:rPr sz="3675" spc="67" baseline="-14739" dirty="0">
                <a:latin typeface="Lucida Sans Unicode"/>
                <a:cs typeface="Lucida Sans Unicode"/>
              </a:rPr>
              <a:t>Я</a:t>
            </a:r>
            <a:r>
              <a:rPr sz="3675" spc="-262" baseline="-14739" dirty="0">
                <a:latin typeface="Lucida Sans Unicode"/>
                <a:cs typeface="Lucida Sans Unicode"/>
              </a:rPr>
              <a:t> </a:t>
            </a:r>
            <a:r>
              <a:rPr sz="3675" spc="-37" baseline="-14739" dirty="0">
                <a:latin typeface="Lucida Sans Unicode"/>
                <a:cs typeface="Lucida Sans Unicode"/>
              </a:rPr>
              <a:t>Г</a:t>
            </a:r>
            <a:r>
              <a:rPr sz="3675" spc="97" baseline="-13605" dirty="0">
                <a:latin typeface="Lucida Sans Unicode"/>
                <a:cs typeface="Lucida Sans Unicode"/>
              </a:rPr>
              <a:t>Р</a:t>
            </a:r>
            <a:r>
              <a:rPr sz="3675" spc="-277" baseline="-13605" dirty="0">
                <a:latin typeface="Lucida Sans Unicode"/>
                <a:cs typeface="Lucida Sans Unicode"/>
              </a:rPr>
              <a:t>А</a:t>
            </a:r>
            <a:r>
              <a:rPr sz="3675" spc="44" baseline="-12471" dirty="0">
                <a:latin typeface="Lucida Sans Unicode"/>
                <a:cs typeface="Lucida Sans Unicode"/>
              </a:rPr>
              <a:t>Ж</a:t>
            </a:r>
            <a:r>
              <a:rPr sz="3675" spc="-352" baseline="-11337" dirty="0">
                <a:latin typeface="Lucida Sans Unicode"/>
                <a:cs typeface="Lucida Sans Unicode"/>
              </a:rPr>
              <a:t>Д</a:t>
            </a:r>
            <a:r>
              <a:rPr sz="3675" spc="-277" baseline="-11337" dirty="0">
                <a:latin typeface="Lucida Sans Unicode"/>
                <a:cs typeface="Lucida Sans Unicode"/>
              </a:rPr>
              <a:t>А</a:t>
            </a:r>
            <a:r>
              <a:rPr sz="3675" spc="-67" baseline="-10204" dirty="0">
                <a:latin typeface="Lucida Sans Unicode"/>
                <a:cs typeface="Lucida Sans Unicode"/>
              </a:rPr>
              <a:t>Н</a:t>
            </a:r>
            <a:r>
              <a:rPr sz="3675" spc="7" baseline="-10204" dirty="0">
                <a:latin typeface="Lucida Sans Unicode"/>
                <a:cs typeface="Lucida Sans Unicode"/>
              </a:rPr>
              <a:t>И</a:t>
            </a:r>
            <a:r>
              <a:rPr sz="3675" spc="-67" baseline="-9070" dirty="0">
                <a:latin typeface="Lucida Sans Unicode"/>
                <a:cs typeface="Lucida Sans Unicode"/>
              </a:rPr>
              <a:t>Н</a:t>
            </a:r>
            <a:r>
              <a:rPr sz="3675" spc="-187" baseline="-7936" dirty="0">
                <a:latin typeface="Lucida Sans Unicode"/>
                <a:cs typeface="Lucida Sans Unicode"/>
              </a:rPr>
              <a:t>А</a:t>
            </a:r>
            <a:r>
              <a:rPr sz="3675" spc="-262" baseline="-7936" dirty="0">
                <a:latin typeface="Lucida Sans Unicode"/>
                <a:cs typeface="Lucida Sans Unicode"/>
              </a:rPr>
              <a:t> </a:t>
            </a:r>
            <a:r>
              <a:rPr sz="3675" spc="-67" baseline="-7936" dirty="0">
                <a:latin typeface="Lucida Sans Unicode"/>
                <a:cs typeface="Lucida Sans Unicode"/>
              </a:rPr>
              <a:t>Н</a:t>
            </a:r>
            <a:r>
              <a:rPr sz="3675" spc="-277" baseline="-6802" dirty="0">
                <a:latin typeface="Lucida Sans Unicode"/>
                <a:cs typeface="Lucida Sans Unicode"/>
              </a:rPr>
              <a:t>А</a:t>
            </a:r>
            <a:r>
              <a:rPr sz="3675" spc="217" baseline="-5668" dirty="0">
                <a:latin typeface="Lucida Sans Unicode"/>
                <a:cs typeface="Lucida Sans Unicode"/>
              </a:rPr>
              <a:t>Ш</a:t>
            </a:r>
            <a:r>
              <a:rPr sz="3675" spc="-44" baseline="-5668" dirty="0">
                <a:latin typeface="Lucida Sans Unicode"/>
                <a:cs typeface="Lucida Sans Unicode"/>
              </a:rPr>
              <a:t>Е</a:t>
            </a:r>
            <a:r>
              <a:rPr sz="3675" spc="-37" baseline="-4535" dirty="0">
                <a:latin typeface="Lucida Sans Unicode"/>
                <a:cs typeface="Lucida Sans Unicode"/>
              </a:rPr>
              <a:t>Г</a:t>
            </a:r>
            <a:r>
              <a:rPr sz="3675" spc="15" baseline="-4535" dirty="0">
                <a:latin typeface="Lucida Sans Unicode"/>
                <a:cs typeface="Lucida Sans Unicode"/>
              </a:rPr>
              <a:t>О</a:t>
            </a:r>
            <a:r>
              <a:rPr sz="3675" spc="-262" baseline="-4535" dirty="0">
                <a:latin typeface="Lucida Sans Unicode"/>
                <a:cs typeface="Lucida Sans Unicode"/>
              </a:rPr>
              <a:t> </a:t>
            </a:r>
            <a:r>
              <a:rPr sz="3675" spc="-75" baseline="-3401" dirty="0">
                <a:latin typeface="Lucida Sans Unicode"/>
                <a:cs typeface="Lucida Sans Unicode"/>
              </a:rPr>
              <a:t>О</a:t>
            </a:r>
            <a:r>
              <a:rPr sz="3675" spc="-375" baseline="-2267" dirty="0">
                <a:latin typeface="Lucida Sans Unicode"/>
                <a:cs typeface="Lucida Sans Unicode"/>
              </a:rPr>
              <a:t>Т</a:t>
            </a:r>
            <a:r>
              <a:rPr sz="3675" spc="-44" baseline="-2267" dirty="0">
                <a:latin typeface="Lucida Sans Unicode"/>
                <a:cs typeface="Lucida Sans Unicode"/>
              </a:rPr>
              <a:t>Е</a:t>
            </a:r>
            <a:r>
              <a:rPr sz="3675" spc="157" baseline="-1133" dirty="0">
                <a:latin typeface="Lucida Sans Unicode"/>
                <a:cs typeface="Lucida Sans Unicode"/>
              </a:rPr>
              <a:t>Ч</a:t>
            </a:r>
            <a:r>
              <a:rPr sz="2450" spc="-30" dirty="0">
                <a:latin typeface="Lucida Sans Unicode"/>
                <a:cs typeface="Lucida Sans Unicode"/>
              </a:rPr>
              <a:t>Е</a:t>
            </a:r>
            <a:r>
              <a:rPr sz="2450" spc="-210" dirty="0">
                <a:latin typeface="Lucida Sans Unicode"/>
                <a:cs typeface="Lucida Sans Unicode"/>
              </a:rPr>
              <a:t>С</a:t>
            </a:r>
            <a:r>
              <a:rPr sz="3675" spc="-375" baseline="1133" dirty="0">
                <a:latin typeface="Lucida Sans Unicode"/>
                <a:cs typeface="Lucida Sans Unicode"/>
              </a:rPr>
              <a:t>Т</a:t>
            </a:r>
            <a:r>
              <a:rPr sz="3675" spc="179" baseline="1133" dirty="0">
                <a:latin typeface="Lucida Sans Unicode"/>
                <a:cs typeface="Lucida Sans Unicode"/>
              </a:rPr>
              <a:t>В</a:t>
            </a:r>
            <a:r>
              <a:rPr sz="3675" spc="-262" baseline="2267" dirty="0">
                <a:latin typeface="Lucida Sans Unicode"/>
                <a:cs typeface="Lucida Sans Unicode"/>
              </a:rPr>
              <a:t>А</a:t>
            </a:r>
            <a:r>
              <a:rPr sz="3525" baseline="2364" dirty="0">
                <a:latin typeface="Microsoft Sans Serif"/>
                <a:cs typeface="Microsoft Sans Serif"/>
              </a:rPr>
              <a:t>.</a:t>
            </a:r>
            <a:endParaRPr sz="3525" baseline="2364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 rot="19860000">
            <a:off x="996727" y="3220836"/>
            <a:ext cx="7415102" cy="311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40"/>
              </a:lnSpc>
            </a:pPr>
            <a:r>
              <a:rPr sz="3675" spc="-44" baseline="-19274" dirty="0">
                <a:latin typeface="Lucida Sans Unicode"/>
                <a:cs typeface="Lucida Sans Unicode"/>
              </a:rPr>
              <a:t>Е</a:t>
            </a:r>
            <a:r>
              <a:rPr sz="3675" spc="44" baseline="-18140" dirty="0">
                <a:latin typeface="Lucida Sans Unicode"/>
                <a:cs typeface="Lucida Sans Unicode"/>
              </a:rPr>
              <a:t>Ё</a:t>
            </a:r>
            <a:r>
              <a:rPr sz="3675" spc="-262" baseline="-18140" dirty="0">
                <a:latin typeface="Lucida Sans Unicode"/>
                <a:cs typeface="Lucida Sans Unicode"/>
              </a:rPr>
              <a:t> </a:t>
            </a:r>
            <a:r>
              <a:rPr sz="3675" spc="-75" baseline="-17006" dirty="0">
                <a:latin typeface="Lucida Sans Unicode"/>
                <a:cs typeface="Lucida Sans Unicode"/>
              </a:rPr>
              <a:t>О</a:t>
            </a:r>
            <a:r>
              <a:rPr sz="3675" spc="-315" baseline="-17006" dirty="0">
                <a:latin typeface="Lucida Sans Unicode"/>
                <a:cs typeface="Lucida Sans Unicode"/>
              </a:rPr>
              <a:t>С</a:t>
            </a:r>
            <a:r>
              <a:rPr sz="3675" spc="-67" baseline="-15873" dirty="0">
                <a:latin typeface="Lucida Sans Unicode"/>
                <a:cs typeface="Lucida Sans Unicode"/>
              </a:rPr>
              <a:t>Н</a:t>
            </a:r>
            <a:r>
              <a:rPr sz="3675" spc="-75" baseline="-15873" dirty="0">
                <a:latin typeface="Lucida Sans Unicode"/>
                <a:cs typeface="Lucida Sans Unicode"/>
              </a:rPr>
              <a:t>О</a:t>
            </a:r>
            <a:r>
              <a:rPr sz="3675" spc="179" baseline="-14739" dirty="0">
                <a:latin typeface="Lucida Sans Unicode"/>
                <a:cs typeface="Lucida Sans Unicode"/>
              </a:rPr>
              <a:t>В</a:t>
            </a:r>
            <a:r>
              <a:rPr sz="3675" spc="-187" baseline="-13605" dirty="0">
                <a:latin typeface="Lucida Sans Unicode"/>
                <a:cs typeface="Lucida Sans Unicode"/>
              </a:rPr>
              <a:t>А</a:t>
            </a:r>
            <a:r>
              <a:rPr sz="3675" spc="-262" baseline="-13605" dirty="0">
                <a:latin typeface="Lucida Sans Unicode"/>
                <a:cs typeface="Lucida Sans Unicode"/>
              </a:rPr>
              <a:t> </a:t>
            </a:r>
            <a:r>
              <a:rPr sz="3675" spc="-225" baseline="-13605" dirty="0">
                <a:latin typeface="Lucida Sans Unicode"/>
                <a:cs typeface="Lucida Sans Unicode"/>
              </a:rPr>
              <a:t>‒</a:t>
            </a:r>
            <a:r>
              <a:rPr sz="3675" spc="-262" baseline="-13605" dirty="0">
                <a:latin typeface="Lucida Sans Unicode"/>
                <a:cs typeface="Lucida Sans Unicode"/>
              </a:rPr>
              <a:t> </a:t>
            </a:r>
            <a:r>
              <a:rPr sz="3675" spc="15" baseline="-12471" dirty="0">
                <a:latin typeface="Lucida Sans Unicode"/>
                <a:cs typeface="Lucida Sans Unicode"/>
              </a:rPr>
              <a:t>Э</a:t>
            </a:r>
            <a:r>
              <a:rPr sz="3675" spc="-375" baseline="-11337" dirty="0">
                <a:latin typeface="Lucida Sans Unicode"/>
                <a:cs typeface="Lucida Sans Unicode"/>
              </a:rPr>
              <a:t>Т</a:t>
            </a:r>
            <a:r>
              <a:rPr sz="3675" spc="15" baseline="-11337" dirty="0">
                <a:latin typeface="Lucida Sans Unicode"/>
                <a:cs typeface="Lucida Sans Unicode"/>
              </a:rPr>
              <a:t>О</a:t>
            </a:r>
            <a:r>
              <a:rPr sz="3675" spc="-262" baseline="-11337" dirty="0">
                <a:latin typeface="Lucida Sans Unicode"/>
                <a:cs typeface="Lucida Sans Unicode"/>
              </a:rPr>
              <a:t> </a:t>
            </a:r>
            <a:r>
              <a:rPr sz="3675" spc="-315" baseline="-10204" dirty="0">
                <a:latin typeface="Lucida Sans Unicode"/>
                <a:cs typeface="Lucida Sans Unicode"/>
              </a:rPr>
              <a:t>С</a:t>
            </a:r>
            <a:r>
              <a:rPr sz="3675" spc="-75" baseline="-9070" dirty="0">
                <a:latin typeface="Lucida Sans Unicode"/>
                <a:cs typeface="Lucida Sans Unicode"/>
              </a:rPr>
              <a:t>О</a:t>
            </a:r>
            <a:r>
              <a:rPr sz="3675" spc="179" baseline="-9070" dirty="0">
                <a:latin typeface="Lucida Sans Unicode"/>
                <a:cs typeface="Lucida Sans Unicode"/>
              </a:rPr>
              <a:t>В</a:t>
            </a:r>
            <a:r>
              <a:rPr sz="3675" spc="97" baseline="-7936" dirty="0">
                <a:latin typeface="Lucida Sans Unicode"/>
                <a:cs typeface="Lucida Sans Unicode"/>
              </a:rPr>
              <a:t>Р</a:t>
            </a:r>
            <a:r>
              <a:rPr sz="3675" spc="-44" baseline="-7936" dirty="0">
                <a:latin typeface="Lucida Sans Unicode"/>
                <a:cs typeface="Lucida Sans Unicode"/>
              </a:rPr>
              <a:t>Е</a:t>
            </a:r>
            <a:r>
              <a:rPr sz="3675" spc="75" baseline="-6802" dirty="0">
                <a:latin typeface="Lucida Sans Unicode"/>
                <a:cs typeface="Lucida Sans Unicode"/>
              </a:rPr>
              <a:t>М</a:t>
            </a:r>
            <a:r>
              <a:rPr sz="3675" spc="-44" baseline="-5668" dirty="0">
                <a:latin typeface="Lucida Sans Unicode"/>
                <a:cs typeface="Lucida Sans Unicode"/>
              </a:rPr>
              <a:t>Е</a:t>
            </a:r>
            <a:r>
              <a:rPr sz="3675" spc="-67" baseline="-5668" dirty="0">
                <a:latin typeface="Lucida Sans Unicode"/>
                <a:cs typeface="Lucida Sans Unicode"/>
              </a:rPr>
              <a:t>Н</a:t>
            </a:r>
            <a:r>
              <a:rPr sz="3675" spc="-67" baseline="-4535" dirty="0">
                <a:latin typeface="Lucida Sans Unicode"/>
                <a:cs typeface="Lucida Sans Unicode"/>
              </a:rPr>
              <a:t>Н</a:t>
            </a:r>
            <a:r>
              <a:rPr sz="3675" spc="104" baseline="-4535" dirty="0">
                <a:latin typeface="Lucida Sans Unicode"/>
                <a:cs typeface="Lucida Sans Unicode"/>
              </a:rPr>
              <a:t>Ы</a:t>
            </a:r>
            <a:r>
              <a:rPr sz="3675" spc="44" baseline="-3401" dirty="0">
                <a:latin typeface="Lucida Sans Unicode"/>
                <a:cs typeface="Lucida Sans Unicode"/>
              </a:rPr>
              <a:t>Е</a:t>
            </a:r>
            <a:r>
              <a:rPr sz="3675" spc="-262" baseline="-3401" dirty="0">
                <a:latin typeface="Lucida Sans Unicode"/>
                <a:cs typeface="Lucida Sans Unicode"/>
              </a:rPr>
              <a:t> </a:t>
            </a:r>
            <a:r>
              <a:rPr sz="3675" spc="-352" baseline="-2267" dirty="0">
                <a:latin typeface="Lucida Sans Unicode"/>
                <a:cs typeface="Lucida Sans Unicode"/>
              </a:rPr>
              <a:t>Д</a:t>
            </a:r>
            <a:r>
              <a:rPr sz="3675" spc="-75" baseline="-2267" dirty="0">
                <a:latin typeface="Lucida Sans Unicode"/>
                <a:cs typeface="Lucida Sans Unicode"/>
              </a:rPr>
              <a:t>О</a:t>
            </a:r>
            <a:r>
              <a:rPr sz="3675" spc="-315" baseline="-1133" dirty="0">
                <a:latin typeface="Lucida Sans Unicode"/>
                <a:cs typeface="Lucida Sans Unicode"/>
              </a:rPr>
              <a:t>С</a:t>
            </a:r>
            <a:r>
              <a:rPr sz="2450" spc="-250" dirty="0">
                <a:latin typeface="Lucida Sans Unicode"/>
                <a:cs typeface="Lucida Sans Unicode"/>
              </a:rPr>
              <a:t>Т</a:t>
            </a:r>
            <a:r>
              <a:rPr sz="2450" spc="5" dirty="0">
                <a:latin typeface="Lucida Sans Unicode"/>
                <a:cs typeface="Lucida Sans Unicode"/>
              </a:rPr>
              <a:t>И</a:t>
            </a:r>
            <a:r>
              <a:rPr sz="3675" spc="44" baseline="1133" dirty="0">
                <a:latin typeface="Lucida Sans Unicode"/>
                <a:cs typeface="Lucida Sans Unicode"/>
              </a:rPr>
              <a:t>Ж</a:t>
            </a:r>
            <a:r>
              <a:rPr sz="3675" spc="-44" baseline="1133" dirty="0">
                <a:latin typeface="Lucida Sans Unicode"/>
                <a:cs typeface="Lucida Sans Unicode"/>
              </a:rPr>
              <a:t>Е</a:t>
            </a:r>
            <a:r>
              <a:rPr sz="3675" spc="-67" baseline="2267" dirty="0">
                <a:latin typeface="Lucida Sans Unicode"/>
                <a:cs typeface="Lucida Sans Unicode"/>
              </a:rPr>
              <a:t>Н</a:t>
            </a:r>
            <a:r>
              <a:rPr sz="3675" spc="7" baseline="2267" dirty="0">
                <a:latin typeface="Lucida Sans Unicode"/>
                <a:cs typeface="Lucida Sans Unicode"/>
              </a:rPr>
              <a:t>И</a:t>
            </a:r>
            <a:r>
              <a:rPr sz="3675" spc="67" baseline="3401" dirty="0">
                <a:latin typeface="Lucida Sans Unicode"/>
                <a:cs typeface="Lucida Sans Unicode"/>
              </a:rPr>
              <a:t>Я</a:t>
            </a:r>
            <a:endParaRPr sz="3675" baseline="3401">
              <a:latin typeface="Lucida Sans Unicode"/>
              <a:cs typeface="Lucida Sans Unicode"/>
            </a:endParaRPr>
          </a:p>
        </p:txBody>
      </p:sp>
      <p:sp>
        <p:nvSpPr>
          <p:cNvPr id="6" name="object 6"/>
          <p:cNvSpPr txBox="1"/>
          <p:nvPr/>
        </p:nvSpPr>
        <p:spPr>
          <a:xfrm rot="19860000">
            <a:off x="1066660" y="3422462"/>
            <a:ext cx="8062910" cy="311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50"/>
              </a:lnSpc>
            </a:pPr>
            <a:r>
              <a:rPr sz="3675" spc="-104" baseline="-14739" dirty="0">
                <a:latin typeface="Lucida Sans Unicode"/>
                <a:cs typeface="Lucida Sans Unicode"/>
              </a:rPr>
              <a:t>П</a:t>
            </a:r>
            <a:r>
              <a:rPr sz="3675" spc="-44" baseline="-14739" dirty="0">
                <a:latin typeface="Lucida Sans Unicode"/>
                <a:cs typeface="Lucida Sans Unicode"/>
              </a:rPr>
              <a:t>Е</a:t>
            </a:r>
            <a:r>
              <a:rPr sz="3675" spc="-352" baseline="-13605" dirty="0">
                <a:latin typeface="Lucida Sans Unicode"/>
                <a:cs typeface="Lucida Sans Unicode"/>
              </a:rPr>
              <a:t>Д</a:t>
            </a:r>
            <a:r>
              <a:rPr sz="3675" spc="-277" baseline="-13605" dirty="0">
                <a:latin typeface="Lucida Sans Unicode"/>
                <a:cs typeface="Lucida Sans Unicode"/>
              </a:rPr>
              <a:t>А</a:t>
            </a:r>
            <a:r>
              <a:rPr sz="3675" spc="-37" baseline="-12471" dirty="0">
                <a:latin typeface="Lucida Sans Unicode"/>
                <a:cs typeface="Lucida Sans Unicode"/>
              </a:rPr>
              <a:t>Г</a:t>
            </a:r>
            <a:r>
              <a:rPr sz="3675" spc="-75" baseline="-12471" dirty="0">
                <a:latin typeface="Lucida Sans Unicode"/>
                <a:cs typeface="Lucida Sans Unicode"/>
              </a:rPr>
              <a:t>О</a:t>
            </a:r>
            <a:r>
              <a:rPr sz="3675" spc="-37" baseline="-11337" dirty="0">
                <a:latin typeface="Lucida Sans Unicode"/>
                <a:cs typeface="Lucida Sans Unicode"/>
              </a:rPr>
              <a:t>Г</a:t>
            </a:r>
            <a:r>
              <a:rPr sz="3675" spc="7" baseline="-11337" dirty="0">
                <a:latin typeface="Lucida Sans Unicode"/>
                <a:cs typeface="Lucida Sans Unicode"/>
              </a:rPr>
              <a:t>И</a:t>
            </a:r>
            <a:r>
              <a:rPr sz="3675" spc="157" baseline="-10204" dirty="0">
                <a:latin typeface="Lucida Sans Unicode"/>
                <a:cs typeface="Lucida Sans Unicode"/>
              </a:rPr>
              <a:t>Ч</a:t>
            </a:r>
            <a:r>
              <a:rPr sz="3675" spc="-44" baseline="-9070" dirty="0">
                <a:latin typeface="Lucida Sans Unicode"/>
                <a:cs typeface="Lucida Sans Unicode"/>
              </a:rPr>
              <a:t>Е</a:t>
            </a:r>
            <a:r>
              <a:rPr sz="3675" spc="-315" baseline="-9070" dirty="0">
                <a:latin typeface="Lucida Sans Unicode"/>
                <a:cs typeface="Lucida Sans Unicode"/>
              </a:rPr>
              <a:t>С</a:t>
            </a:r>
            <a:r>
              <a:rPr sz="3675" baseline="-7936" dirty="0">
                <a:latin typeface="Lucida Sans Unicode"/>
                <a:cs typeface="Lucida Sans Unicode"/>
              </a:rPr>
              <a:t>К</a:t>
            </a:r>
            <a:r>
              <a:rPr sz="3675" spc="-75" baseline="-7936" dirty="0">
                <a:latin typeface="Lucida Sans Unicode"/>
                <a:cs typeface="Lucida Sans Unicode"/>
              </a:rPr>
              <a:t>О</a:t>
            </a:r>
            <a:r>
              <a:rPr sz="3675" spc="97" baseline="-6802" dirty="0">
                <a:latin typeface="Lucida Sans Unicode"/>
                <a:cs typeface="Lucida Sans Unicode"/>
              </a:rPr>
              <a:t>Й</a:t>
            </a:r>
            <a:r>
              <a:rPr sz="3675" spc="-262" baseline="-6802" dirty="0">
                <a:latin typeface="Lucida Sans Unicode"/>
                <a:cs typeface="Lucida Sans Unicode"/>
              </a:rPr>
              <a:t> </a:t>
            </a:r>
            <a:r>
              <a:rPr sz="3675" spc="-375" baseline="-5668" dirty="0">
                <a:latin typeface="Lucida Sans Unicode"/>
                <a:cs typeface="Lucida Sans Unicode"/>
              </a:rPr>
              <a:t>Т</a:t>
            </a:r>
            <a:r>
              <a:rPr sz="3675" spc="-44" baseline="-5668" dirty="0">
                <a:latin typeface="Lucida Sans Unicode"/>
                <a:cs typeface="Lucida Sans Unicode"/>
              </a:rPr>
              <a:t>Е</a:t>
            </a:r>
            <a:r>
              <a:rPr sz="3675" spc="-75" baseline="-4535" dirty="0">
                <a:latin typeface="Lucida Sans Unicode"/>
                <a:cs typeface="Lucida Sans Unicode"/>
              </a:rPr>
              <a:t>О</a:t>
            </a:r>
            <a:r>
              <a:rPr sz="3675" spc="97" baseline="-4535" dirty="0">
                <a:latin typeface="Lucida Sans Unicode"/>
                <a:cs typeface="Lucida Sans Unicode"/>
              </a:rPr>
              <a:t>Р</a:t>
            </a:r>
            <a:r>
              <a:rPr sz="3675" spc="7" baseline="-3401" dirty="0">
                <a:latin typeface="Lucida Sans Unicode"/>
                <a:cs typeface="Lucida Sans Unicode"/>
              </a:rPr>
              <a:t>И</a:t>
            </a:r>
            <a:r>
              <a:rPr sz="3675" spc="97" baseline="-2267" dirty="0">
                <a:latin typeface="Lucida Sans Unicode"/>
                <a:cs typeface="Lucida Sans Unicode"/>
              </a:rPr>
              <a:t>И</a:t>
            </a:r>
            <a:r>
              <a:rPr sz="3675" spc="-262" baseline="-2267" dirty="0">
                <a:latin typeface="Lucida Sans Unicode"/>
                <a:cs typeface="Lucida Sans Unicode"/>
              </a:rPr>
              <a:t> </a:t>
            </a:r>
            <a:r>
              <a:rPr sz="3675" spc="97" baseline="-2267" dirty="0">
                <a:latin typeface="Lucida Sans Unicode"/>
                <a:cs typeface="Lucida Sans Unicode"/>
              </a:rPr>
              <a:t>И</a:t>
            </a:r>
            <a:r>
              <a:rPr sz="3675" spc="-262" baseline="-2267" dirty="0">
                <a:latin typeface="Lucida Sans Unicode"/>
                <a:cs typeface="Lucida Sans Unicode"/>
              </a:rPr>
              <a:t> </a:t>
            </a:r>
            <a:r>
              <a:rPr sz="3675" spc="-104" baseline="-1133" dirty="0">
                <a:latin typeface="Lucida Sans Unicode"/>
                <a:cs typeface="Lucida Sans Unicode"/>
              </a:rPr>
              <a:t>П</a:t>
            </a:r>
            <a:r>
              <a:rPr sz="2450" spc="65" dirty="0">
                <a:latin typeface="Lucida Sans Unicode"/>
                <a:cs typeface="Lucida Sans Unicode"/>
              </a:rPr>
              <a:t>Р</a:t>
            </a:r>
            <a:r>
              <a:rPr sz="3675" spc="-277" baseline="1133" dirty="0">
                <a:latin typeface="Lucida Sans Unicode"/>
                <a:cs typeface="Lucida Sans Unicode"/>
              </a:rPr>
              <a:t>А</a:t>
            </a:r>
            <a:r>
              <a:rPr sz="3675" baseline="1133" dirty="0">
                <a:latin typeface="Lucida Sans Unicode"/>
                <a:cs typeface="Lucida Sans Unicode"/>
              </a:rPr>
              <a:t>К</a:t>
            </a:r>
            <a:r>
              <a:rPr sz="3675" spc="-375" baseline="2267" dirty="0">
                <a:latin typeface="Lucida Sans Unicode"/>
                <a:cs typeface="Lucida Sans Unicode"/>
              </a:rPr>
              <a:t>Т</a:t>
            </a:r>
            <a:r>
              <a:rPr sz="3675" spc="7" baseline="2267" dirty="0">
                <a:latin typeface="Lucida Sans Unicode"/>
                <a:cs typeface="Lucida Sans Unicode"/>
              </a:rPr>
              <a:t>И</a:t>
            </a:r>
            <a:r>
              <a:rPr sz="3675" baseline="3401" dirty="0">
                <a:latin typeface="Lucida Sans Unicode"/>
                <a:cs typeface="Lucida Sans Unicode"/>
              </a:rPr>
              <a:t>К</a:t>
            </a:r>
            <a:r>
              <a:rPr sz="3675" spc="97" baseline="3401" dirty="0">
                <a:latin typeface="Lucida Sans Unicode"/>
                <a:cs typeface="Lucida Sans Unicode"/>
              </a:rPr>
              <a:t>И</a:t>
            </a:r>
            <a:r>
              <a:rPr sz="3675" spc="-262" baseline="3401" dirty="0">
                <a:latin typeface="Lucida Sans Unicode"/>
                <a:cs typeface="Lucida Sans Unicode"/>
              </a:rPr>
              <a:t> </a:t>
            </a:r>
            <a:r>
              <a:rPr sz="3675" spc="97" baseline="4535" dirty="0">
                <a:latin typeface="Lucida Sans Unicode"/>
                <a:cs typeface="Lucida Sans Unicode"/>
              </a:rPr>
              <a:t>И</a:t>
            </a:r>
            <a:r>
              <a:rPr sz="3675" spc="-262" baseline="4535" dirty="0">
                <a:latin typeface="Lucida Sans Unicode"/>
                <a:cs typeface="Lucida Sans Unicode"/>
              </a:rPr>
              <a:t> </a:t>
            </a:r>
            <a:r>
              <a:rPr sz="3675" spc="-67" baseline="5668" dirty="0">
                <a:latin typeface="Lucida Sans Unicode"/>
                <a:cs typeface="Lucida Sans Unicode"/>
              </a:rPr>
              <a:t>Л</a:t>
            </a:r>
            <a:r>
              <a:rPr sz="3675" spc="-157" baseline="6802" dirty="0">
                <a:latin typeface="Lucida Sans Unicode"/>
                <a:cs typeface="Lucida Sans Unicode"/>
              </a:rPr>
              <a:t>У</a:t>
            </a:r>
            <a:r>
              <a:rPr sz="3675" spc="157" baseline="6802" dirty="0">
                <a:latin typeface="Lucida Sans Unicode"/>
                <a:cs typeface="Lucida Sans Unicode"/>
              </a:rPr>
              <a:t>Ч</a:t>
            </a:r>
            <a:r>
              <a:rPr sz="3675" spc="217" baseline="7936" dirty="0">
                <a:latin typeface="Lucida Sans Unicode"/>
                <a:cs typeface="Lucida Sans Unicode"/>
              </a:rPr>
              <a:t>Ш</a:t>
            </a:r>
            <a:r>
              <a:rPr sz="3675" spc="7" baseline="9070" dirty="0">
                <a:latin typeface="Lucida Sans Unicode"/>
                <a:cs typeface="Lucida Sans Unicode"/>
              </a:rPr>
              <a:t>И</a:t>
            </a:r>
            <a:r>
              <a:rPr sz="3675" spc="44" baseline="9070" dirty="0">
                <a:latin typeface="Lucida Sans Unicode"/>
                <a:cs typeface="Lucida Sans Unicode"/>
              </a:rPr>
              <a:t>Е</a:t>
            </a:r>
            <a:endParaRPr sz="3675" baseline="907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/>
          <p:nvPr/>
        </p:nvSpPr>
        <p:spPr>
          <a:xfrm rot="19860000">
            <a:off x="1363469" y="4162135"/>
            <a:ext cx="6392532" cy="311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50"/>
              </a:lnSpc>
            </a:pPr>
            <a:r>
              <a:rPr sz="3675" spc="-127" baseline="-10204" dirty="0">
                <a:latin typeface="Lucida Sans Unicode"/>
                <a:cs typeface="Lucida Sans Unicode"/>
              </a:rPr>
              <a:t>ТР</a:t>
            </a:r>
            <a:r>
              <a:rPr sz="3675" spc="-127" baseline="-9070" dirty="0">
                <a:latin typeface="Lucida Sans Unicode"/>
                <a:cs typeface="Lucida Sans Unicode"/>
              </a:rPr>
              <a:t>АД</a:t>
            </a:r>
            <a:r>
              <a:rPr sz="3675" spc="-127" baseline="-7936" dirty="0">
                <a:latin typeface="Lucida Sans Unicode"/>
                <a:cs typeface="Lucida Sans Unicode"/>
              </a:rPr>
              <a:t>И</a:t>
            </a:r>
            <a:r>
              <a:rPr sz="3675" spc="-127" baseline="-6802" dirty="0">
                <a:latin typeface="Lucida Sans Unicode"/>
                <a:cs typeface="Lucida Sans Unicode"/>
              </a:rPr>
              <a:t>ЦИ</a:t>
            </a:r>
            <a:r>
              <a:rPr sz="3675" spc="-127" baseline="-5668" dirty="0">
                <a:latin typeface="Lucida Sans Unicode"/>
                <a:cs typeface="Lucida Sans Unicode"/>
              </a:rPr>
              <a:t>И</a:t>
            </a:r>
            <a:r>
              <a:rPr sz="3675" spc="-262" baseline="-5668" dirty="0">
                <a:latin typeface="Lucida Sans Unicode"/>
                <a:cs typeface="Lucida Sans Unicode"/>
              </a:rPr>
              <a:t> </a:t>
            </a:r>
            <a:r>
              <a:rPr sz="3675" spc="-82" baseline="-4535" dirty="0">
                <a:latin typeface="Lucida Sans Unicode"/>
                <a:cs typeface="Lucida Sans Unicode"/>
              </a:rPr>
              <a:t>ОТ</a:t>
            </a:r>
            <a:r>
              <a:rPr sz="3675" spc="-82" baseline="-3401" dirty="0">
                <a:latin typeface="Lucida Sans Unicode"/>
                <a:cs typeface="Lucida Sans Unicode"/>
              </a:rPr>
              <a:t>ЕЧ</a:t>
            </a:r>
            <a:r>
              <a:rPr sz="3675" spc="-82" baseline="-2267" dirty="0">
                <a:latin typeface="Lucida Sans Unicode"/>
                <a:cs typeface="Lucida Sans Unicode"/>
              </a:rPr>
              <a:t>ЕС</a:t>
            </a:r>
            <a:r>
              <a:rPr sz="3675" spc="-82" baseline="-1133" dirty="0">
                <a:latin typeface="Lucida Sans Unicode"/>
                <a:cs typeface="Lucida Sans Unicode"/>
              </a:rPr>
              <a:t>ТВ</a:t>
            </a:r>
            <a:r>
              <a:rPr sz="2450" spc="-55" dirty="0">
                <a:latin typeface="Lucida Sans Unicode"/>
                <a:cs typeface="Lucida Sans Unicode"/>
              </a:rPr>
              <a:t>ЕН</a:t>
            </a:r>
            <a:r>
              <a:rPr sz="3675" spc="-82" baseline="1133" dirty="0">
                <a:latin typeface="Lucida Sans Unicode"/>
                <a:cs typeface="Lucida Sans Unicode"/>
              </a:rPr>
              <a:t>Н</a:t>
            </a:r>
            <a:r>
              <a:rPr sz="3675" spc="-82" baseline="2267" dirty="0">
                <a:latin typeface="Lucida Sans Unicode"/>
                <a:cs typeface="Lucida Sans Unicode"/>
              </a:rPr>
              <a:t>ОЙ</a:t>
            </a:r>
            <a:r>
              <a:rPr sz="3675" spc="-254" baseline="2267" dirty="0">
                <a:latin typeface="Lucida Sans Unicode"/>
                <a:cs typeface="Lucida Sans Unicode"/>
              </a:rPr>
              <a:t> </a:t>
            </a:r>
            <a:r>
              <a:rPr sz="3675" spc="7" baseline="3401" dirty="0">
                <a:latin typeface="Lucida Sans Unicode"/>
                <a:cs typeface="Lucida Sans Unicode"/>
              </a:rPr>
              <a:t>Ш</a:t>
            </a:r>
            <a:r>
              <a:rPr sz="3675" spc="7" baseline="4535" dirty="0">
                <a:latin typeface="Lucida Sans Unicode"/>
                <a:cs typeface="Lucida Sans Unicode"/>
              </a:rPr>
              <a:t>К</a:t>
            </a:r>
            <a:r>
              <a:rPr sz="3675" spc="7" baseline="5668" dirty="0">
                <a:latin typeface="Lucida Sans Unicode"/>
                <a:cs typeface="Lucida Sans Unicode"/>
              </a:rPr>
              <a:t>ОЛ</a:t>
            </a:r>
            <a:r>
              <a:rPr sz="3675" spc="7" baseline="6802" dirty="0">
                <a:latin typeface="Lucida Sans Unicode"/>
                <a:cs typeface="Lucida Sans Unicode"/>
              </a:rPr>
              <a:t>Ы</a:t>
            </a:r>
            <a:r>
              <a:rPr sz="3525" spc="7" baseline="8274" dirty="0">
                <a:latin typeface="Microsoft Sans Serif"/>
                <a:cs typeface="Microsoft Sans Serif"/>
              </a:rPr>
              <a:t>,</a:t>
            </a:r>
            <a:r>
              <a:rPr sz="3525" spc="-30" baseline="8274" dirty="0">
                <a:latin typeface="Microsoft Sans Serif"/>
                <a:cs typeface="Microsoft Sans Serif"/>
              </a:rPr>
              <a:t> </a:t>
            </a:r>
            <a:r>
              <a:rPr sz="3675" spc="-75" baseline="7936" dirty="0">
                <a:latin typeface="Lucida Sans Unicode"/>
                <a:cs typeface="Lucida Sans Unicode"/>
              </a:rPr>
              <a:t>И</a:t>
            </a:r>
            <a:r>
              <a:rPr sz="3675" spc="-75" baseline="9070" dirty="0">
                <a:latin typeface="Lucida Sans Unicode"/>
                <a:cs typeface="Lucida Sans Unicode"/>
              </a:rPr>
              <a:t>Х</a:t>
            </a:r>
            <a:endParaRPr sz="3675" baseline="907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 rot="19860000">
            <a:off x="1479236" y="4219725"/>
            <a:ext cx="7450631" cy="311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240"/>
              </a:lnSpc>
            </a:pPr>
            <a:r>
              <a:rPr sz="3675" spc="7" baseline="-21541" dirty="0">
                <a:latin typeface="Lucida Sans Unicode"/>
                <a:cs typeface="Lucida Sans Unicode"/>
              </a:rPr>
              <a:t>И</a:t>
            </a:r>
            <a:r>
              <a:rPr sz="3675" spc="-315" baseline="-20408" dirty="0">
                <a:latin typeface="Lucida Sans Unicode"/>
                <a:cs typeface="Lucida Sans Unicode"/>
              </a:rPr>
              <a:t>С</a:t>
            </a:r>
            <a:r>
              <a:rPr sz="3675" baseline="-19274" dirty="0">
                <a:latin typeface="Lucida Sans Unicode"/>
                <a:cs typeface="Lucida Sans Unicode"/>
              </a:rPr>
              <a:t>К</a:t>
            </a:r>
            <a:r>
              <a:rPr sz="3675" spc="-67" baseline="-19274" dirty="0">
                <a:latin typeface="Lucida Sans Unicode"/>
                <a:cs typeface="Lucida Sans Unicode"/>
              </a:rPr>
              <a:t>Л</a:t>
            </a:r>
            <a:r>
              <a:rPr sz="3675" spc="225" baseline="-18140" dirty="0">
                <a:latin typeface="Lucida Sans Unicode"/>
                <a:cs typeface="Lucida Sans Unicode"/>
              </a:rPr>
              <a:t>Ю</a:t>
            </a:r>
            <a:r>
              <a:rPr sz="3675" spc="157" baseline="-17006" dirty="0">
                <a:latin typeface="Lucida Sans Unicode"/>
                <a:cs typeface="Lucida Sans Unicode"/>
              </a:rPr>
              <a:t>Ч</a:t>
            </a:r>
            <a:r>
              <a:rPr sz="3675" spc="7" baseline="-17006" dirty="0">
                <a:latin typeface="Lucida Sans Unicode"/>
                <a:cs typeface="Lucida Sans Unicode"/>
              </a:rPr>
              <a:t>И</a:t>
            </a:r>
            <a:r>
              <a:rPr sz="3675" spc="-375" baseline="-15873" dirty="0">
                <a:latin typeface="Lucida Sans Unicode"/>
                <a:cs typeface="Lucida Sans Unicode"/>
              </a:rPr>
              <a:t>Т</a:t>
            </a:r>
            <a:r>
              <a:rPr sz="3675" spc="-44" baseline="-15873" dirty="0">
                <a:latin typeface="Lucida Sans Unicode"/>
                <a:cs typeface="Lucida Sans Unicode"/>
              </a:rPr>
              <a:t>Е</a:t>
            </a:r>
            <a:r>
              <a:rPr sz="3675" spc="-67" baseline="-14739" dirty="0">
                <a:latin typeface="Lucida Sans Unicode"/>
                <a:cs typeface="Lucida Sans Unicode"/>
              </a:rPr>
              <a:t>Л</a:t>
            </a:r>
            <a:r>
              <a:rPr sz="3675" spc="172" baseline="-14739" dirty="0">
                <a:latin typeface="Lucida Sans Unicode"/>
                <a:cs typeface="Lucida Sans Unicode"/>
              </a:rPr>
              <a:t>Ь</a:t>
            </a:r>
            <a:r>
              <a:rPr sz="3675" spc="-67" baseline="-13605" dirty="0">
                <a:latin typeface="Lucida Sans Unicode"/>
                <a:cs typeface="Lucida Sans Unicode"/>
              </a:rPr>
              <a:t>Н</a:t>
            </a:r>
            <a:r>
              <a:rPr sz="3675" spc="-277" baseline="-12471" dirty="0">
                <a:latin typeface="Lucida Sans Unicode"/>
                <a:cs typeface="Lucida Sans Unicode"/>
              </a:rPr>
              <a:t>А</a:t>
            </a:r>
            <a:r>
              <a:rPr sz="3675" spc="67" baseline="-12471" dirty="0">
                <a:latin typeface="Lucida Sans Unicode"/>
                <a:cs typeface="Lucida Sans Unicode"/>
              </a:rPr>
              <a:t>Я</a:t>
            </a:r>
            <a:r>
              <a:rPr sz="3675" spc="-262" baseline="-12471" dirty="0">
                <a:latin typeface="Lucida Sans Unicode"/>
                <a:cs typeface="Lucida Sans Unicode"/>
              </a:rPr>
              <a:t> </a:t>
            </a:r>
            <a:r>
              <a:rPr sz="3675" spc="-195" baseline="-11337" dirty="0">
                <a:latin typeface="Lucida Sans Unicode"/>
                <a:cs typeface="Lucida Sans Unicode"/>
              </a:rPr>
              <a:t>Ц</a:t>
            </a:r>
            <a:r>
              <a:rPr sz="3675" spc="-44" baseline="-10204" dirty="0">
                <a:latin typeface="Lucida Sans Unicode"/>
                <a:cs typeface="Lucida Sans Unicode"/>
              </a:rPr>
              <a:t>Е</a:t>
            </a:r>
            <a:r>
              <a:rPr sz="3675" spc="-67" baseline="-10204" dirty="0">
                <a:latin typeface="Lucida Sans Unicode"/>
                <a:cs typeface="Lucida Sans Unicode"/>
              </a:rPr>
              <a:t>Н</a:t>
            </a:r>
            <a:r>
              <a:rPr sz="3675" spc="-67" baseline="-9070" dirty="0">
                <a:latin typeface="Lucida Sans Unicode"/>
                <a:cs typeface="Lucida Sans Unicode"/>
              </a:rPr>
              <a:t>Н</a:t>
            </a:r>
            <a:r>
              <a:rPr sz="3675" spc="-75" baseline="-9070" dirty="0">
                <a:latin typeface="Lucida Sans Unicode"/>
                <a:cs typeface="Lucida Sans Unicode"/>
              </a:rPr>
              <a:t>О</a:t>
            </a:r>
            <a:r>
              <a:rPr sz="3675" spc="-315" baseline="-7936" dirty="0">
                <a:latin typeface="Lucida Sans Unicode"/>
                <a:cs typeface="Lucida Sans Unicode"/>
              </a:rPr>
              <a:t>С</a:t>
            </a:r>
            <a:r>
              <a:rPr sz="3675" spc="-375" baseline="-7936" dirty="0">
                <a:latin typeface="Lucida Sans Unicode"/>
                <a:cs typeface="Lucida Sans Unicode"/>
              </a:rPr>
              <a:t>Т</a:t>
            </a:r>
            <a:r>
              <a:rPr sz="3675" spc="262" baseline="-6802" dirty="0">
                <a:latin typeface="Lucida Sans Unicode"/>
                <a:cs typeface="Lucida Sans Unicode"/>
              </a:rPr>
              <a:t>Ь</a:t>
            </a:r>
            <a:r>
              <a:rPr sz="3675" spc="-262" baseline="-6802" dirty="0">
                <a:latin typeface="Lucida Sans Unicode"/>
                <a:cs typeface="Lucida Sans Unicode"/>
              </a:rPr>
              <a:t> </a:t>
            </a:r>
            <a:r>
              <a:rPr sz="3675" spc="97" baseline="-5668" dirty="0">
                <a:latin typeface="Lucida Sans Unicode"/>
                <a:cs typeface="Lucida Sans Unicode"/>
              </a:rPr>
              <a:t>И</a:t>
            </a:r>
            <a:r>
              <a:rPr sz="3675" spc="-262" baseline="-5668" dirty="0">
                <a:latin typeface="Lucida Sans Unicode"/>
                <a:cs typeface="Lucida Sans Unicode"/>
              </a:rPr>
              <a:t> </a:t>
            </a:r>
            <a:r>
              <a:rPr sz="3675" spc="82" baseline="-4535" dirty="0">
                <a:latin typeface="Lucida Sans Unicode"/>
                <a:cs typeface="Lucida Sans Unicode"/>
              </a:rPr>
              <a:t>З</a:t>
            </a:r>
            <a:r>
              <a:rPr sz="3675" spc="-67" baseline="-4535" dirty="0">
                <a:latin typeface="Lucida Sans Unicode"/>
                <a:cs typeface="Lucida Sans Unicode"/>
              </a:rPr>
              <a:t>Н</a:t>
            </a:r>
            <a:r>
              <a:rPr sz="3675" spc="-277" baseline="-3401" dirty="0">
                <a:latin typeface="Lucida Sans Unicode"/>
                <a:cs typeface="Lucida Sans Unicode"/>
              </a:rPr>
              <a:t>А</a:t>
            </a:r>
            <a:r>
              <a:rPr sz="3675" spc="157" baseline="-3401" dirty="0">
                <a:latin typeface="Lucida Sans Unicode"/>
                <a:cs typeface="Lucida Sans Unicode"/>
              </a:rPr>
              <a:t>Ч</a:t>
            </a:r>
            <a:r>
              <a:rPr sz="3675" spc="7" baseline="-2267" dirty="0">
                <a:latin typeface="Lucida Sans Unicode"/>
                <a:cs typeface="Lucida Sans Unicode"/>
              </a:rPr>
              <a:t>И</a:t>
            </a:r>
            <a:r>
              <a:rPr sz="3675" spc="75" baseline="-1133" dirty="0">
                <a:latin typeface="Lucida Sans Unicode"/>
                <a:cs typeface="Lucida Sans Unicode"/>
              </a:rPr>
              <a:t>М</a:t>
            </a:r>
            <a:r>
              <a:rPr sz="3675" spc="-75" baseline="-1133" dirty="0">
                <a:latin typeface="Lucida Sans Unicode"/>
                <a:cs typeface="Lucida Sans Unicode"/>
              </a:rPr>
              <a:t>О</a:t>
            </a:r>
            <a:r>
              <a:rPr sz="2450" spc="-210" dirty="0">
                <a:latin typeface="Lucida Sans Unicode"/>
                <a:cs typeface="Lucida Sans Unicode"/>
              </a:rPr>
              <a:t>С</a:t>
            </a:r>
            <a:r>
              <a:rPr sz="3675" spc="-375" baseline="1133" dirty="0">
                <a:latin typeface="Lucida Sans Unicode"/>
                <a:cs typeface="Lucida Sans Unicode"/>
              </a:rPr>
              <a:t>Т</a:t>
            </a:r>
            <a:r>
              <a:rPr sz="3675" spc="187" baseline="1133" dirty="0">
                <a:latin typeface="Lucida Sans Unicode"/>
                <a:cs typeface="Lucida Sans Unicode"/>
              </a:rPr>
              <a:t>Ь</a:t>
            </a:r>
            <a:r>
              <a:rPr sz="3525" baseline="2364" dirty="0">
                <a:latin typeface="Microsoft Sans Serif"/>
                <a:cs typeface="Microsoft Sans Serif"/>
              </a:rPr>
              <a:t>.</a:t>
            </a:r>
            <a:endParaRPr sz="3525" baseline="2364">
              <a:latin typeface="Microsoft Sans Serif"/>
              <a:cs typeface="Microsoft Sans Serif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0" y="1"/>
            <a:ext cx="9380220" cy="7315200"/>
            <a:chOff x="0" y="1"/>
            <a:chExt cx="9380220" cy="7315200"/>
          </a:xfrm>
        </p:grpSpPr>
        <p:sp>
          <p:nvSpPr>
            <p:cNvPr id="10" name="object 10"/>
            <p:cNvSpPr/>
            <p:nvPr/>
          </p:nvSpPr>
          <p:spPr>
            <a:xfrm>
              <a:off x="0" y="3214318"/>
              <a:ext cx="9380220" cy="4101465"/>
            </a:xfrm>
            <a:custGeom>
              <a:avLst/>
              <a:gdLst/>
              <a:ahLst/>
              <a:cxnLst/>
              <a:rect l="l" t="t" r="r" b="b"/>
              <a:pathLst>
                <a:path w="9380220" h="4101465">
                  <a:moveTo>
                    <a:pt x="9380220" y="3513963"/>
                  </a:moveTo>
                  <a:lnTo>
                    <a:pt x="2019960" y="3513963"/>
                  </a:lnTo>
                  <a:lnTo>
                    <a:pt x="0" y="0"/>
                  </a:lnTo>
                  <a:lnTo>
                    <a:pt x="0" y="114681"/>
                  </a:lnTo>
                  <a:lnTo>
                    <a:pt x="1954047" y="3513963"/>
                  </a:lnTo>
                  <a:lnTo>
                    <a:pt x="731520" y="3513963"/>
                  </a:lnTo>
                  <a:lnTo>
                    <a:pt x="731520" y="3571113"/>
                  </a:lnTo>
                  <a:lnTo>
                    <a:pt x="1986902" y="3571113"/>
                  </a:lnTo>
                  <a:lnTo>
                    <a:pt x="2291435" y="4100880"/>
                  </a:lnTo>
                  <a:lnTo>
                    <a:pt x="2357348" y="4100880"/>
                  </a:lnTo>
                  <a:lnTo>
                    <a:pt x="2052815" y="3571113"/>
                  </a:lnTo>
                  <a:lnTo>
                    <a:pt x="9380220" y="3571113"/>
                  </a:lnTo>
                  <a:lnTo>
                    <a:pt x="9380220" y="351396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36068" y="1"/>
              <a:ext cx="3697604" cy="3376929"/>
            </a:xfrm>
            <a:custGeom>
              <a:avLst/>
              <a:gdLst/>
              <a:ahLst/>
              <a:cxnLst/>
              <a:rect l="l" t="t" r="r" b="b"/>
              <a:pathLst>
                <a:path w="3697604" h="3376929">
                  <a:moveTo>
                    <a:pt x="3697072" y="1284134"/>
                  </a:moveTo>
                  <a:lnTo>
                    <a:pt x="0" y="3376604"/>
                  </a:lnTo>
                  <a:lnTo>
                    <a:pt x="29873" y="0"/>
                  </a:lnTo>
                  <a:lnTo>
                    <a:pt x="1514877" y="0"/>
                  </a:lnTo>
                  <a:lnTo>
                    <a:pt x="3697072" y="1284134"/>
                  </a:lnTo>
                  <a:close/>
                </a:path>
              </a:pathLst>
            </a:custGeom>
            <a:solidFill>
              <a:srgbClr val="3F6B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54401" y="5634467"/>
              <a:ext cx="933450" cy="743585"/>
            </a:xfrm>
            <a:custGeom>
              <a:avLst/>
              <a:gdLst/>
              <a:ahLst/>
              <a:cxnLst/>
              <a:rect l="l" t="t" r="r" b="b"/>
              <a:pathLst>
                <a:path w="933450" h="743585">
                  <a:moveTo>
                    <a:pt x="412341" y="743419"/>
                  </a:moveTo>
                  <a:lnTo>
                    <a:pt x="0" y="743419"/>
                  </a:lnTo>
                  <a:lnTo>
                    <a:pt x="0" y="415412"/>
                  </a:lnTo>
                  <a:lnTo>
                    <a:pt x="1875" y="362471"/>
                  </a:lnTo>
                  <a:lnTo>
                    <a:pt x="7488" y="313056"/>
                  </a:lnTo>
                  <a:lnTo>
                    <a:pt x="16822" y="267187"/>
                  </a:lnTo>
                  <a:lnTo>
                    <a:pt x="29857" y="224882"/>
                  </a:lnTo>
                  <a:lnTo>
                    <a:pt x="46575" y="186159"/>
                  </a:lnTo>
                  <a:lnTo>
                    <a:pt x="66959" y="151037"/>
                  </a:lnTo>
                  <a:lnTo>
                    <a:pt x="90990" y="119534"/>
                  </a:lnTo>
                  <a:lnTo>
                    <a:pt x="118650" y="91668"/>
                  </a:lnTo>
                  <a:lnTo>
                    <a:pt x="149920" y="67458"/>
                  </a:lnTo>
                  <a:lnTo>
                    <a:pt x="184783" y="46922"/>
                  </a:lnTo>
                  <a:lnTo>
                    <a:pt x="223219" y="30079"/>
                  </a:lnTo>
                  <a:lnTo>
                    <a:pt x="265211" y="16947"/>
                  </a:lnTo>
                  <a:lnTo>
                    <a:pt x="310741" y="7544"/>
                  </a:lnTo>
                  <a:lnTo>
                    <a:pt x="359791" y="1889"/>
                  </a:lnTo>
                  <a:lnTo>
                    <a:pt x="412341" y="0"/>
                  </a:lnTo>
                  <a:lnTo>
                    <a:pt x="412341" y="196898"/>
                  </a:lnTo>
                  <a:lnTo>
                    <a:pt x="361146" y="200703"/>
                  </a:lnTo>
                  <a:lnTo>
                    <a:pt x="316390" y="211987"/>
                  </a:lnTo>
                  <a:lnTo>
                    <a:pt x="278295" y="230556"/>
                  </a:lnTo>
                  <a:lnTo>
                    <a:pt x="247080" y="256213"/>
                  </a:lnTo>
                  <a:lnTo>
                    <a:pt x="222965" y="288761"/>
                  </a:lnTo>
                  <a:lnTo>
                    <a:pt x="206170" y="328006"/>
                  </a:lnTo>
                  <a:lnTo>
                    <a:pt x="412341" y="328006"/>
                  </a:lnTo>
                  <a:lnTo>
                    <a:pt x="412341" y="743419"/>
                  </a:lnTo>
                  <a:close/>
                </a:path>
                <a:path w="933450" h="743585">
                  <a:moveTo>
                    <a:pt x="932898" y="743419"/>
                  </a:moveTo>
                  <a:lnTo>
                    <a:pt x="520557" y="743419"/>
                  </a:lnTo>
                  <a:lnTo>
                    <a:pt x="520557" y="415412"/>
                  </a:lnTo>
                  <a:lnTo>
                    <a:pt x="522438" y="362471"/>
                  </a:lnTo>
                  <a:lnTo>
                    <a:pt x="528067" y="313056"/>
                  </a:lnTo>
                  <a:lnTo>
                    <a:pt x="537424" y="267187"/>
                  </a:lnTo>
                  <a:lnTo>
                    <a:pt x="550487" y="224882"/>
                  </a:lnTo>
                  <a:lnTo>
                    <a:pt x="567237" y="186159"/>
                  </a:lnTo>
                  <a:lnTo>
                    <a:pt x="587651" y="151037"/>
                  </a:lnTo>
                  <a:lnTo>
                    <a:pt x="611710" y="119534"/>
                  </a:lnTo>
                  <a:lnTo>
                    <a:pt x="639393" y="91668"/>
                  </a:lnTo>
                  <a:lnTo>
                    <a:pt x="670679" y="67458"/>
                  </a:lnTo>
                  <a:lnTo>
                    <a:pt x="705548" y="46922"/>
                  </a:lnTo>
                  <a:lnTo>
                    <a:pt x="743977" y="30079"/>
                  </a:lnTo>
                  <a:lnTo>
                    <a:pt x="785948" y="16947"/>
                  </a:lnTo>
                  <a:lnTo>
                    <a:pt x="831439" y="7544"/>
                  </a:lnTo>
                  <a:lnTo>
                    <a:pt x="880429" y="1889"/>
                  </a:lnTo>
                  <a:lnTo>
                    <a:pt x="932898" y="0"/>
                  </a:lnTo>
                  <a:lnTo>
                    <a:pt x="932898" y="196898"/>
                  </a:lnTo>
                  <a:lnTo>
                    <a:pt x="881703" y="200703"/>
                  </a:lnTo>
                  <a:lnTo>
                    <a:pt x="836948" y="211987"/>
                  </a:lnTo>
                  <a:lnTo>
                    <a:pt x="798853" y="230556"/>
                  </a:lnTo>
                  <a:lnTo>
                    <a:pt x="767637" y="256213"/>
                  </a:lnTo>
                  <a:lnTo>
                    <a:pt x="743522" y="288761"/>
                  </a:lnTo>
                  <a:lnTo>
                    <a:pt x="726728" y="328006"/>
                  </a:lnTo>
                  <a:lnTo>
                    <a:pt x="932898" y="328006"/>
                  </a:lnTo>
                  <a:lnTo>
                    <a:pt x="932898" y="743419"/>
                  </a:lnTo>
                  <a:close/>
                </a:path>
              </a:pathLst>
            </a:custGeom>
            <a:solidFill>
              <a:srgbClr val="BD2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006147" y="6140581"/>
              <a:ext cx="401320" cy="405765"/>
            </a:xfrm>
            <a:custGeom>
              <a:avLst/>
              <a:gdLst/>
              <a:ahLst/>
              <a:cxnLst/>
              <a:rect l="l" t="t" r="r" b="b"/>
              <a:pathLst>
                <a:path w="401320" h="405765">
                  <a:moveTo>
                    <a:pt x="129509" y="376241"/>
                  </a:moveTo>
                  <a:lnTo>
                    <a:pt x="121543" y="376241"/>
                  </a:lnTo>
                  <a:lnTo>
                    <a:pt x="121385" y="344848"/>
                  </a:lnTo>
                  <a:lnTo>
                    <a:pt x="106821" y="316659"/>
                  </a:lnTo>
                  <a:lnTo>
                    <a:pt x="83860" y="292327"/>
                  </a:lnTo>
                  <a:lnTo>
                    <a:pt x="58509" y="272502"/>
                  </a:lnTo>
                  <a:lnTo>
                    <a:pt x="46236" y="263309"/>
                  </a:lnTo>
                  <a:lnTo>
                    <a:pt x="34740" y="253392"/>
                  </a:lnTo>
                  <a:lnTo>
                    <a:pt x="9288" y="218008"/>
                  </a:lnTo>
                  <a:lnTo>
                    <a:pt x="0" y="179198"/>
                  </a:lnTo>
                  <a:lnTo>
                    <a:pt x="5452" y="128846"/>
                  </a:lnTo>
                  <a:lnTo>
                    <a:pt x="27106" y="84760"/>
                  </a:lnTo>
                  <a:lnTo>
                    <a:pt x="61370" y="48840"/>
                  </a:lnTo>
                  <a:lnTo>
                    <a:pt x="104654" y="22985"/>
                  </a:lnTo>
                  <a:lnTo>
                    <a:pt x="157264" y="6615"/>
                  </a:lnTo>
                  <a:lnTo>
                    <a:pt x="212022" y="0"/>
                  </a:lnTo>
                  <a:lnTo>
                    <a:pt x="244385" y="111"/>
                  </a:lnTo>
                  <a:lnTo>
                    <a:pt x="276621" y="3950"/>
                  </a:lnTo>
                  <a:lnTo>
                    <a:pt x="307810" y="12355"/>
                  </a:lnTo>
                  <a:lnTo>
                    <a:pt x="332713" y="24119"/>
                  </a:lnTo>
                  <a:lnTo>
                    <a:pt x="238864" y="24119"/>
                  </a:lnTo>
                  <a:lnTo>
                    <a:pt x="208841" y="24464"/>
                  </a:lnTo>
                  <a:lnTo>
                    <a:pt x="154137" y="32557"/>
                  </a:lnTo>
                  <a:lnTo>
                    <a:pt x="105735" y="49641"/>
                  </a:lnTo>
                  <a:lnTo>
                    <a:pt x="51288" y="93653"/>
                  </a:lnTo>
                  <a:lnTo>
                    <a:pt x="30103" y="133491"/>
                  </a:lnTo>
                  <a:lnTo>
                    <a:pt x="24101" y="177355"/>
                  </a:lnTo>
                  <a:lnTo>
                    <a:pt x="37398" y="220482"/>
                  </a:lnTo>
                  <a:lnTo>
                    <a:pt x="45517" y="231762"/>
                  </a:lnTo>
                  <a:lnTo>
                    <a:pt x="55192" y="241653"/>
                  </a:lnTo>
                  <a:lnTo>
                    <a:pt x="65771" y="250637"/>
                  </a:lnTo>
                  <a:lnTo>
                    <a:pt x="76605" y="259195"/>
                  </a:lnTo>
                  <a:lnTo>
                    <a:pt x="87505" y="268176"/>
                  </a:lnTo>
                  <a:lnTo>
                    <a:pt x="115964" y="299118"/>
                  </a:lnTo>
                  <a:lnTo>
                    <a:pt x="131873" y="337282"/>
                  </a:lnTo>
                  <a:lnTo>
                    <a:pt x="133268" y="357619"/>
                  </a:lnTo>
                  <a:lnTo>
                    <a:pt x="129509" y="376241"/>
                  </a:lnTo>
                  <a:close/>
                </a:path>
                <a:path w="401320" h="405765">
                  <a:moveTo>
                    <a:pt x="232516" y="381451"/>
                  </a:moveTo>
                  <a:lnTo>
                    <a:pt x="187869" y="381451"/>
                  </a:lnTo>
                  <a:lnTo>
                    <a:pt x="207498" y="380778"/>
                  </a:lnTo>
                  <a:lnTo>
                    <a:pt x="209921" y="352868"/>
                  </a:lnTo>
                  <a:lnTo>
                    <a:pt x="229128" y="300904"/>
                  </a:lnTo>
                  <a:lnTo>
                    <a:pt x="269733" y="256364"/>
                  </a:lnTo>
                  <a:lnTo>
                    <a:pt x="322970" y="219532"/>
                  </a:lnTo>
                  <a:lnTo>
                    <a:pt x="346987" y="197799"/>
                  </a:lnTo>
                  <a:lnTo>
                    <a:pt x="362484" y="176471"/>
                  </a:lnTo>
                  <a:lnTo>
                    <a:pt x="372679" y="152621"/>
                  </a:lnTo>
                  <a:lnTo>
                    <a:pt x="376060" y="127239"/>
                  </a:lnTo>
                  <a:lnTo>
                    <a:pt x="371115" y="101319"/>
                  </a:lnTo>
                  <a:lnTo>
                    <a:pt x="341784" y="59865"/>
                  </a:lnTo>
                  <a:lnTo>
                    <a:pt x="297525" y="34629"/>
                  </a:lnTo>
                  <a:lnTo>
                    <a:pt x="238864" y="24119"/>
                  </a:lnTo>
                  <a:lnTo>
                    <a:pt x="332713" y="24119"/>
                  </a:lnTo>
                  <a:lnTo>
                    <a:pt x="375676" y="60526"/>
                  </a:lnTo>
                  <a:lnTo>
                    <a:pt x="398258" y="106914"/>
                  </a:lnTo>
                  <a:lnTo>
                    <a:pt x="400725" y="135235"/>
                  </a:lnTo>
                  <a:lnTo>
                    <a:pt x="395601" y="162677"/>
                  </a:lnTo>
                  <a:lnTo>
                    <a:pt x="367496" y="211409"/>
                  </a:lnTo>
                  <a:lnTo>
                    <a:pt x="336089" y="240989"/>
                  </a:lnTo>
                  <a:lnTo>
                    <a:pt x="298034" y="266945"/>
                  </a:lnTo>
                  <a:lnTo>
                    <a:pt x="285157" y="276014"/>
                  </a:lnTo>
                  <a:lnTo>
                    <a:pt x="272945" y="285961"/>
                  </a:lnTo>
                  <a:lnTo>
                    <a:pt x="253520" y="308382"/>
                  </a:lnTo>
                  <a:lnTo>
                    <a:pt x="240146" y="334447"/>
                  </a:lnTo>
                  <a:lnTo>
                    <a:pt x="232993" y="362922"/>
                  </a:lnTo>
                  <a:lnTo>
                    <a:pt x="232516" y="381451"/>
                  </a:lnTo>
                  <a:close/>
                </a:path>
                <a:path w="401320" h="405765">
                  <a:moveTo>
                    <a:pt x="192421" y="405545"/>
                  </a:moveTo>
                  <a:lnTo>
                    <a:pt x="138911" y="401415"/>
                  </a:lnTo>
                  <a:lnTo>
                    <a:pt x="105464" y="384237"/>
                  </a:lnTo>
                  <a:lnTo>
                    <a:pt x="109081" y="377411"/>
                  </a:lnTo>
                  <a:lnTo>
                    <a:pt x="116416" y="375334"/>
                  </a:lnTo>
                  <a:lnTo>
                    <a:pt x="118226" y="375636"/>
                  </a:lnTo>
                  <a:lnTo>
                    <a:pt x="121543" y="376241"/>
                  </a:lnTo>
                  <a:lnTo>
                    <a:pt x="129509" y="376241"/>
                  </a:lnTo>
                  <a:lnTo>
                    <a:pt x="129234" y="377602"/>
                  </a:lnTo>
                  <a:lnTo>
                    <a:pt x="148779" y="379906"/>
                  </a:lnTo>
                  <a:lnTo>
                    <a:pt x="168310" y="381175"/>
                  </a:lnTo>
                  <a:lnTo>
                    <a:pt x="187869" y="381451"/>
                  </a:lnTo>
                  <a:lnTo>
                    <a:pt x="232516" y="381451"/>
                  </a:lnTo>
                  <a:lnTo>
                    <a:pt x="232229" y="392573"/>
                  </a:lnTo>
                  <a:lnTo>
                    <a:pt x="232833" y="399983"/>
                  </a:lnTo>
                  <a:lnTo>
                    <a:pt x="225293" y="404066"/>
                  </a:lnTo>
                  <a:lnTo>
                    <a:pt x="219261" y="404520"/>
                  </a:lnTo>
                  <a:lnTo>
                    <a:pt x="192421" y="40554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126560" y="6303145"/>
              <a:ext cx="118760" cy="197496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06277" y="6560866"/>
              <a:ext cx="122542" cy="10184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7113588" y="5955031"/>
              <a:ext cx="25400" cy="151130"/>
            </a:xfrm>
            <a:custGeom>
              <a:avLst/>
              <a:gdLst/>
              <a:ahLst/>
              <a:cxnLst/>
              <a:rect l="l" t="t" r="r" b="b"/>
              <a:pathLst>
                <a:path w="25400" h="151129">
                  <a:moveTo>
                    <a:pt x="15515" y="150674"/>
                  </a:moveTo>
                  <a:lnTo>
                    <a:pt x="2358" y="110203"/>
                  </a:lnTo>
                  <a:lnTo>
                    <a:pt x="2172" y="93550"/>
                  </a:lnTo>
                  <a:lnTo>
                    <a:pt x="1887" y="77123"/>
                  </a:lnTo>
                  <a:lnTo>
                    <a:pt x="1201" y="60314"/>
                  </a:lnTo>
                  <a:lnTo>
                    <a:pt x="473" y="43476"/>
                  </a:lnTo>
                  <a:lnTo>
                    <a:pt x="0" y="26638"/>
                  </a:lnTo>
                  <a:lnTo>
                    <a:pt x="77" y="9829"/>
                  </a:lnTo>
                  <a:lnTo>
                    <a:pt x="228" y="1209"/>
                  </a:lnTo>
                  <a:lnTo>
                    <a:pt x="13951" y="0"/>
                  </a:lnTo>
                  <a:lnTo>
                    <a:pt x="15157" y="8619"/>
                  </a:lnTo>
                  <a:lnTo>
                    <a:pt x="17068" y="24887"/>
                  </a:lnTo>
                  <a:lnTo>
                    <a:pt x="18456" y="41227"/>
                  </a:lnTo>
                  <a:lnTo>
                    <a:pt x="20737" y="73947"/>
                  </a:lnTo>
                  <a:lnTo>
                    <a:pt x="22306" y="90695"/>
                  </a:lnTo>
                  <a:lnTo>
                    <a:pt x="24017" y="107670"/>
                  </a:lnTo>
                  <a:lnTo>
                    <a:pt x="25105" y="124645"/>
                  </a:lnTo>
                  <a:lnTo>
                    <a:pt x="24808" y="141393"/>
                  </a:lnTo>
                  <a:lnTo>
                    <a:pt x="21724" y="147968"/>
                  </a:lnTo>
                  <a:lnTo>
                    <a:pt x="15515" y="1506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68619" y="6119575"/>
              <a:ext cx="128487" cy="94953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6818414" y="6310101"/>
              <a:ext cx="142240" cy="48260"/>
            </a:xfrm>
            <a:custGeom>
              <a:avLst/>
              <a:gdLst/>
              <a:ahLst/>
              <a:cxnLst/>
              <a:rect l="l" t="t" r="r" b="b"/>
              <a:pathLst>
                <a:path w="142240" h="48260">
                  <a:moveTo>
                    <a:pt x="10242" y="48239"/>
                  </a:moveTo>
                  <a:lnTo>
                    <a:pt x="5018" y="47167"/>
                  </a:lnTo>
                  <a:lnTo>
                    <a:pt x="1138" y="43514"/>
                  </a:lnTo>
                  <a:lnTo>
                    <a:pt x="0" y="38670"/>
                  </a:lnTo>
                  <a:lnTo>
                    <a:pt x="3004" y="34025"/>
                  </a:lnTo>
                  <a:lnTo>
                    <a:pt x="41726" y="17950"/>
                  </a:lnTo>
                  <a:lnTo>
                    <a:pt x="81907" y="6762"/>
                  </a:lnTo>
                  <a:lnTo>
                    <a:pt x="132992" y="0"/>
                  </a:lnTo>
                  <a:lnTo>
                    <a:pt x="139655" y="2901"/>
                  </a:lnTo>
                  <a:lnTo>
                    <a:pt x="142191" y="8922"/>
                  </a:lnTo>
                  <a:lnTo>
                    <a:pt x="140541" y="15396"/>
                  </a:lnTo>
                  <a:lnTo>
                    <a:pt x="134651" y="19658"/>
                  </a:lnTo>
                  <a:lnTo>
                    <a:pt x="119057" y="23196"/>
                  </a:lnTo>
                  <a:lnTo>
                    <a:pt x="103209" y="25726"/>
                  </a:lnTo>
                  <a:lnTo>
                    <a:pt x="87361" y="28058"/>
                  </a:lnTo>
                  <a:lnTo>
                    <a:pt x="71768" y="31000"/>
                  </a:lnTo>
                  <a:lnTo>
                    <a:pt x="32593" y="41945"/>
                  </a:lnTo>
                  <a:lnTo>
                    <a:pt x="25209" y="44535"/>
                  </a:lnTo>
                  <a:lnTo>
                    <a:pt x="17768" y="46784"/>
                  </a:lnTo>
                  <a:lnTo>
                    <a:pt x="10242" y="482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14228" y="5998144"/>
              <a:ext cx="90632" cy="11440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435414" y="6231617"/>
              <a:ext cx="137160" cy="61594"/>
            </a:xfrm>
            <a:custGeom>
              <a:avLst/>
              <a:gdLst/>
              <a:ahLst/>
              <a:cxnLst/>
              <a:rect l="l" t="t" r="r" b="b"/>
              <a:pathLst>
                <a:path w="137159" h="61595">
                  <a:moveTo>
                    <a:pt x="6465" y="61464"/>
                  </a:moveTo>
                  <a:lnTo>
                    <a:pt x="1677" y="57748"/>
                  </a:lnTo>
                  <a:lnTo>
                    <a:pt x="0" y="52074"/>
                  </a:lnTo>
                  <a:lnTo>
                    <a:pt x="3072" y="46727"/>
                  </a:lnTo>
                  <a:lnTo>
                    <a:pt x="46269" y="21102"/>
                  </a:lnTo>
                  <a:lnTo>
                    <a:pt x="93909" y="4215"/>
                  </a:lnTo>
                  <a:lnTo>
                    <a:pt x="127179" y="0"/>
                  </a:lnTo>
                  <a:lnTo>
                    <a:pt x="134269" y="2984"/>
                  </a:lnTo>
                  <a:lnTo>
                    <a:pt x="136849" y="9356"/>
                  </a:lnTo>
                  <a:lnTo>
                    <a:pt x="135047" y="16268"/>
                  </a:lnTo>
                  <a:lnTo>
                    <a:pt x="128989" y="20868"/>
                  </a:lnTo>
                  <a:lnTo>
                    <a:pt x="114168" y="24800"/>
                  </a:lnTo>
                  <a:lnTo>
                    <a:pt x="99206" y="28051"/>
                  </a:lnTo>
                  <a:lnTo>
                    <a:pt x="84244" y="31416"/>
                  </a:lnTo>
                  <a:lnTo>
                    <a:pt x="40508" y="47124"/>
                  </a:lnTo>
                  <a:lnTo>
                    <a:pt x="12723" y="60942"/>
                  </a:lnTo>
                  <a:lnTo>
                    <a:pt x="6465" y="614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89695" y="6444018"/>
              <a:ext cx="86815" cy="10769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382922" y="6455780"/>
              <a:ext cx="121652" cy="85856"/>
            </a:xfrm>
            <a:prstGeom prst="rect">
              <a:avLst/>
            </a:prstGeom>
          </p:spPr>
        </p:pic>
      </p:grp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3813283" y="6279046"/>
            <a:ext cx="301307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65" dirty="0"/>
              <a:t>ИДЕЯ</a:t>
            </a:r>
            <a:r>
              <a:rPr sz="2100" spc="345" dirty="0"/>
              <a:t> </a:t>
            </a:r>
            <a:r>
              <a:rPr sz="2100" spc="-15" dirty="0"/>
              <a:t>ПРОГРАММЫ</a:t>
            </a:r>
            <a:endParaRPr sz="2100"/>
          </a:p>
        </p:txBody>
      </p:sp>
      <p:pic>
        <p:nvPicPr>
          <p:cNvPr id="24" name="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552321" y="5113932"/>
            <a:ext cx="2201277" cy="220126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650621" y="29271"/>
            <a:ext cx="3103245" cy="7285990"/>
            <a:chOff x="6650621" y="29271"/>
            <a:chExt cx="3103245" cy="7285990"/>
          </a:xfrm>
        </p:grpSpPr>
        <p:sp>
          <p:nvSpPr>
            <p:cNvPr id="3" name="object 3"/>
            <p:cNvSpPr/>
            <p:nvPr/>
          </p:nvSpPr>
          <p:spPr>
            <a:xfrm>
              <a:off x="6650621" y="1988924"/>
              <a:ext cx="3103245" cy="5326380"/>
            </a:xfrm>
            <a:custGeom>
              <a:avLst/>
              <a:gdLst/>
              <a:ahLst/>
              <a:cxnLst/>
              <a:rect l="l" t="t" r="r" b="b"/>
              <a:pathLst>
                <a:path w="3103245" h="5326380">
                  <a:moveTo>
                    <a:pt x="0" y="5326274"/>
                  </a:moveTo>
                  <a:lnTo>
                    <a:pt x="3102978" y="0"/>
                  </a:lnTo>
                  <a:lnTo>
                    <a:pt x="3102978" y="113530"/>
                  </a:lnTo>
                  <a:lnTo>
                    <a:pt x="66140" y="5326274"/>
                  </a:lnTo>
                  <a:lnTo>
                    <a:pt x="0" y="53262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798380" y="5236957"/>
              <a:ext cx="1955219" cy="1955211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7907698" y="29271"/>
              <a:ext cx="1845945" cy="2495550"/>
            </a:xfrm>
            <a:custGeom>
              <a:avLst/>
              <a:gdLst/>
              <a:ahLst/>
              <a:cxnLst/>
              <a:rect l="l" t="t" r="r" b="b"/>
              <a:pathLst>
                <a:path w="1845945" h="2495550">
                  <a:moveTo>
                    <a:pt x="0" y="0"/>
                  </a:moveTo>
                  <a:lnTo>
                    <a:pt x="1845900" y="0"/>
                  </a:lnTo>
                  <a:lnTo>
                    <a:pt x="1845900" y="1798848"/>
                  </a:lnTo>
                  <a:lnTo>
                    <a:pt x="1443037" y="24955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2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850022" y="165847"/>
            <a:ext cx="6384925" cy="1892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635" algn="ctr">
              <a:lnSpc>
                <a:spcPct val="122500"/>
              </a:lnSpc>
              <a:spcBef>
                <a:spcPts val="100"/>
              </a:spcBef>
            </a:pPr>
            <a:r>
              <a:rPr sz="2500" spc="-40" dirty="0">
                <a:solidFill>
                  <a:srgbClr val="4265A1"/>
                </a:solidFill>
              </a:rPr>
              <a:t>Структура</a:t>
            </a:r>
            <a:r>
              <a:rPr sz="2500" spc="-10" dirty="0">
                <a:solidFill>
                  <a:srgbClr val="4265A1"/>
                </a:solidFill>
              </a:rPr>
              <a:t> </a:t>
            </a:r>
            <a:r>
              <a:rPr sz="2500" spc="5" dirty="0">
                <a:solidFill>
                  <a:srgbClr val="4265A1"/>
                </a:solidFill>
              </a:rPr>
              <a:t>и</a:t>
            </a:r>
            <a:r>
              <a:rPr sz="2500" spc="-5" dirty="0">
                <a:solidFill>
                  <a:srgbClr val="4265A1"/>
                </a:solidFill>
              </a:rPr>
              <a:t> </a:t>
            </a:r>
            <a:r>
              <a:rPr sz="2500" spc="-20" dirty="0">
                <a:solidFill>
                  <a:srgbClr val="4265A1"/>
                </a:solidFill>
              </a:rPr>
              <a:t>содержании</a:t>
            </a:r>
            <a:r>
              <a:rPr sz="2500" spc="-10" dirty="0">
                <a:solidFill>
                  <a:srgbClr val="4265A1"/>
                </a:solidFill>
              </a:rPr>
              <a:t> </a:t>
            </a:r>
            <a:r>
              <a:rPr sz="2500" spc="-25" dirty="0">
                <a:solidFill>
                  <a:srgbClr val="4265A1"/>
                </a:solidFill>
              </a:rPr>
              <a:t>учебников </a:t>
            </a:r>
            <a:r>
              <a:rPr sz="2500" spc="-20" dirty="0">
                <a:solidFill>
                  <a:srgbClr val="4265A1"/>
                </a:solidFill>
              </a:rPr>
              <a:t> </a:t>
            </a:r>
            <a:r>
              <a:rPr sz="2500" spc="-235" dirty="0">
                <a:solidFill>
                  <a:srgbClr val="4265A1"/>
                </a:solidFill>
              </a:rPr>
              <a:t>УМК</a:t>
            </a:r>
            <a:r>
              <a:rPr sz="2500" spc="-229" dirty="0">
                <a:solidFill>
                  <a:srgbClr val="4265A1"/>
                </a:solidFill>
              </a:rPr>
              <a:t> </a:t>
            </a:r>
            <a:r>
              <a:rPr sz="2500" spc="-110" dirty="0">
                <a:solidFill>
                  <a:srgbClr val="4265A1"/>
                </a:solidFill>
              </a:rPr>
              <a:t>«Школа </a:t>
            </a:r>
            <a:r>
              <a:rPr sz="2500" spc="-50" dirty="0">
                <a:solidFill>
                  <a:srgbClr val="4265A1"/>
                </a:solidFill>
              </a:rPr>
              <a:t>России» </a:t>
            </a:r>
            <a:r>
              <a:rPr sz="2500" spc="-45" dirty="0">
                <a:solidFill>
                  <a:srgbClr val="4265A1"/>
                </a:solidFill>
              </a:rPr>
              <a:t>ориентированы </a:t>
            </a:r>
            <a:r>
              <a:rPr sz="2500" spc="-620" dirty="0">
                <a:solidFill>
                  <a:srgbClr val="4265A1"/>
                </a:solidFill>
              </a:rPr>
              <a:t> </a:t>
            </a:r>
            <a:r>
              <a:rPr sz="2500" spc="-55" dirty="0">
                <a:solidFill>
                  <a:srgbClr val="4265A1"/>
                </a:solidFill>
              </a:rPr>
              <a:t>на</a:t>
            </a:r>
            <a:r>
              <a:rPr sz="2500" spc="-15" dirty="0">
                <a:solidFill>
                  <a:srgbClr val="4265A1"/>
                </a:solidFill>
              </a:rPr>
              <a:t> </a:t>
            </a:r>
            <a:r>
              <a:rPr sz="2500" spc="-20" dirty="0">
                <a:solidFill>
                  <a:srgbClr val="4265A1"/>
                </a:solidFill>
              </a:rPr>
              <a:t>структуру</a:t>
            </a:r>
            <a:r>
              <a:rPr sz="2500" spc="-10" dirty="0">
                <a:solidFill>
                  <a:srgbClr val="4265A1"/>
                </a:solidFill>
              </a:rPr>
              <a:t> </a:t>
            </a:r>
            <a:r>
              <a:rPr sz="2500" spc="-75" dirty="0">
                <a:solidFill>
                  <a:srgbClr val="4265A1"/>
                </a:solidFill>
              </a:rPr>
              <a:t>основных</a:t>
            </a:r>
            <a:r>
              <a:rPr sz="2500" spc="-10" dirty="0">
                <a:solidFill>
                  <a:srgbClr val="4265A1"/>
                </a:solidFill>
              </a:rPr>
              <a:t> </a:t>
            </a:r>
            <a:r>
              <a:rPr sz="2500" spc="-40" dirty="0">
                <a:solidFill>
                  <a:srgbClr val="4265A1"/>
                </a:solidFill>
              </a:rPr>
              <a:t>компонентов </a:t>
            </a:r>
            <a:r>
              <a:rPr sz="2500" spc="-35" dirty="0">
                <a:solidFill>
                  <a:srgbClr val="4265A1"/>
                </a:solidFill>
              </a:rPr>
              <a:t> </a:t>
            </a:r>
            <a:r>
              <a:rPr sz="2500" spc="-25" dirty="0">
                <a:solidFill>
                  <a:srgbClr val="4265A1"/>
                </a:solidFill>
              </a:rPr>
              <a:t>учебной</a:t>
            </a:r>
            <a:r>
              <a:rPr sz="2500" spc="-15" dirty="0">
                <a:solidFill>
                  <a:srgbClr val="4265A1"/>
                </a:solidFill>
              </a:rPr>
              <a:t> </a:t>
            </a:r>
            <a:r>
              <a:rPr sz="2500" spc="-5" dirty="0">
                <a:solidFill>
                  <a:srgbClr val="4265A1"/>
                </a:solidFill>
              </a:rPr>
              <a:t>деятельности</a:t>
            </a:r>
            <a:r>
              <a:rPr sz="2200" spc="-5" dirty="0">
                <a:solidFill>
                  <a:srgbClr val="4265A1"/>
                </a:solidFill>
                <a:latin typeface="Yu Gothic"/>
                <a:cs typeface="Yu Gothic"/>
              </a:rPr>
              <a:t>:</a:t>
            </a:r>
            <a:endParaRPr sz="2200">
              <a:latin typeface="Yu Gothic"/>
              <a:cs typeface="Yu Gothic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96779" cy="1696772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18820" y="2706092"/>
            <a:ext cx="5628640" cy="2947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295" dirty="0">
                <a:latin typeface="SimSun"/>
                <a:cs typeface="SimSun"/>
              </a:rPr>
              <a:t>★</a:t>
            </a:r>
            <a:r>
              <a:rPr sz="2000" spc="30" dirty="0">
                <a:latin typeface="SimSun"/>
                <a:cs typeface="SimSun"/>
              </a:rPr>
              <a:t> </a:t>
            </a:r>
            <a:r>
              <a:rPr sz="2300" b="1" spc="-55" dirty="0">
                <a:latin typeface="Georgia"/>
                <a:cs typeface="Georgia"/>
              </a:rPr>
              <a:t>Ц</a:t>
            </a:r>
            <a:r>
              <a:rPr sz="2300" b="1" spc="-150" dirty="0">
                <a:latin typeface="Georgia"/>
                <a:cs typeface="Georgia"/>
              </a:rPr>
              <a:t>Е</a:t>
            </a:r>
            <a:r>
              <a:rPr sz="2300" b="1" spc="15" dirty="0">
                <a:latin typeface="Georgia"/>
                <a:cs typeface="Georgia"/>
              </a:rPr>
              <a:t>Л</a:t>
            </a:r>
            <a:r>
              <a:rPr sz="2300" b="1" spc="-150" dirty="0">
                <a:latin typeface="Georgia"/>
                <a:cs typeface="Georgia"/>
              </a:rPr>
              <a:t>Е</a:t>
            </a:r>
            <a:r>
              <a:rPr sz="2300" b="1" spc="-135" dirty="0">
                <a:latin typeface="Georgia"/>
                <a:cs typeface="Georgia"/>
              </a:rPr>
              <a:t>П</a:t>
            </a:r>
            <a:r>
              <a:rPr sz="2300" b="1" spc="170" dirty="0">
                <a:latin typeface="Georgia"/>
                <a:cs typeface="Georgia"/>
              </a:rPr>
              <a:t>О</a:t>
            </a:r>
            <a:r>
              <a:rPr sz="2300" b="1" spc="15" dirty="0">
                <a:latin typeface="Georgia"/>
                <a:cs typeface="Georgia"/>
              </a:rPr>
              <a:t>Л</a:t>
            </a:r>
            <a:r>
              <a:rPr sz="2300" b="1" spc="65" dirty="0">
                <a:latin typeface="Georgia"/>
                <a:cs typeface="Georgia"/>
              </a:rPr>
              <a:t>А</a:t>
            </a:r>
            <a:r>
              <a:rPr sz="2300" b="1" dirty="0">
                <a:latin typeface="Georgia"/>
                <a:cs typeface="Georgia"/>
              </a:rPr>
              <a:t>Г</a:t>
            </a:r>
            <a:r>
              <a:rPr sz="2300" b="1" spc="65" dirty="0">
                <a:latin typeface="Georgia"/>
                <a:cs typeface="Georgia"/>
              </a:rPr>
              <a:t>А</a:t>
            </a:r>
            <a:r>
              <a:rPr sz="2300" b="1" spc="-120" dirty="0">
                <a:latin typeface="Georgia"/>
                <a:cs typeface="Georgia"/>
              </a:rPr>
              <a:t>Н</a:t>
            </a:r>
            <a:r>
              <a:rPr sz="2300" b="1" spc="-5" dirty="0">
                <a:latin typeface="Georgia"/>
                <a:cs typeface="Georgia"/>
              </a:rPr>
              <a:t>И</a:t>
            </a:r>
            <a:r>
              <a:rPr sz="2300" b="1" spc="-375" dirty="0">
                <a:latin typeface="Georgia"/>
                <a:cs typeface="Georgia"/>
              </a:rPr>
              <a:t>Е</a:t>
            </a:r>
            <a:r>
              <a:rPr sz="2300" b="1" spc="-355" dirty="0">
                <a:latin typeface="Georgia"/>
                <a:cs typeface="Georgia"/>
              </a:rPr>
              <a:t> </a:t>
            </a:r>
            <a:r>
              <a:rPr sz="2000" spc="145" dirty="0">
                <a:latin typeface="Microsoft Sans Serif"/>
                <a:cs typeface="Microsoft Sans Serif"/>
              </a:rPr>
              <a:t>;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3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295" dirty="0">
                <a:latin typeface="SimSun"/>
                <a:cs typeface="SimSun"/>
              </a:rPr>
              <a:t>★</a:t>
            </a:r>
            <a:r>
              <a:rPr sz="2000" spc="30" dirty="0">
                <a:latin typeface="SimSun"/>
                <a:cs typeface="SimSun"/>
              </a:rPr>
              <a:t> </a:t>
            </a:r>
            <a:r>
              <a:rPr sz="2300" b="1" spc="-135" dirty="0">
                <a:latin typeface="Georgia"/>
                <a:cs typeface="Georgia"/>
              </a:rPr>
              <a:t>П</a:t>
            </a:r>
            <a:r>
              <a:rPr sz="2300" b="1" spc="15" dirty="0">
                <a:latin typeface="Georgia"/>
                <a:cs typeface="Georgia"/>
              </a:rPr>
              <a:t>Л</a:t>
            </a:r>
            <a:r>
              <a:rPr sz="2300" b="1" spc="65" dirty="0">
                <a:latin typeface="Georgia"/>
                <a:cs typeface="Georgia"/>
              </a:rPr>
              <a:t>А</a:t>
            </a:r>
            <a:r>
              <a:rPr sz="2300" b="1" spc="-120" dirty="0">
                <a:latin typeface="Georgia"/>
                <a:cs typeface="Georgia"/>
              </a:rPr>
              <a:t>Н</a:t>
            </a:r>
            <a:r>
              <a:rPr sz="2300" b="1" spc="-5" dirty="0">
                <a:latin typeface="Georgia"/>
                <a:cs typeface="Georgia"/>
              </a:rPr>
              <a:t>И</a:t>
            </a:r>
            <a:r>
              <a:rPr sz="2300" b="1" spc="55" dirty="0">
                <a:latin typeface="Georgia"/>
                <a:cs typeface="Georgia"/>
              </a:rPr>
              <a:t>Р</a:t>
            </a:r>
            <a:r>
              <a:rPr sz="2300" b="1" spc="170" dirty="0">
                <a:latin typeface="Georgia"/>
                <a:cs typeface="Georgia"/>
              </a:rPr>
              <a:t>О</a:t>
            </a:r>
            <a:r>
              <a:rPr sz="2300" b="1" spc="25" dirty="0">
                <a:latin typeface="Georgia"/>
                <a:cs typeface="Georgia"/>
              </a:rPr>
              <a:t>В</a:t>
            </a:r>
            <a:r>
              <a:rPr sz="2300" b="1" spc="65" dirty="0">
                <a:latin typeface="Georgia"/>
                <a:cs typeface="Georgia"/>
              </a:rPr>
              <a:t>А</a:t>
            </a:r>
            <a:r>
              <a:rPr sz="2300" b="1" spc="-120" dirty="0">
                <a:latin typeface="Georgia"/>
                <a:cs typeface="Georgia"/>
              </a:rPr>
              <a:t>Н</a:t>
            </a:r>
            <a:r>
              <a:rPr sz="2300" b="1" spc="-5" dirty="0">
                <a:latin typeface="Georgia"/>
                <a:cs typeface="Georgia"/>
              </a:rPr>
              <a:t>И</a:t>
            </a:r>
            <a:r>
              <a:rPr sz="2300" b="1" spc="-375" dirty="0">
                <a:latin typeface="Georgia"/>
                <a:cs typeface="Georgia"/>
              </a:rPr>
              <a:t>Е</a:t>
            </a:r>
            <a:r>
              <a:rPr sz="2300" b="1" spc="-355" dirty="0">
                <a:latin typeface="Georgia"/>
                <a:cs typeface="Georgia"/>
              </a:rPr>
              <a:t> </a:t>
            </a:r>
            <a:r>
              <a:rPr sz="2000" spc="145" dirty="0">
                <a:latin typeface="Microsoft Sans Serif"/>
                <a:cs typeface="Microsoft Sans Serif"/>
              </a:rPr>
              <a:t>;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tabLst>
                <a:tab pos="2889250" algn="l"/>
              </a:tabLst>
            </a:pPr>
            <a:r>
              <a:rPr sz="2000" spc="295" dirty="0">
                <a:latin typeface="SimSun"/>
                <a:cs typeface="SimSun"/>
              </a:rPr>
              <a:t>★</a:t>
            </a:r>
            <a:r>
              <a:rPr sz="2000" spc="30" dirty="0">
                <a:latin typeface="SimSun"/>
                <a:cs typeface="SimSun"/>
              </a:rPr>
              <a:t> </a:t>
            </a:r>
            <a:r>
              <a:rPr sz="2300" b="1" spc="55" dirty="0">
                <a:latin typeface="Georgia"/>
                <a:cs typeface="Georgia"/>
              </a:rPr>
              <a:t>Р</a:t>
            </a:r>
            <a:r>
              <a:rPr sz="2300" b="1" spc="-150" dirty="0">
                <a:latin typeface="Georgia"/>
                <a:cs typeface="Georgia"/>
              </a:rPr>
              <a:t>Е</a:t>
            </a:r>
            <a:r>
              <a:rPr sz="2300" b="1" spc="65" dirty="0">
                <a:latin typeface="Georgia"/>
                <a:cs typeface="Georgia"/>
              </a:rPr>
              <a:t>А</a:t>
            </a:r>
            <a:r>
              <a:rPr sz="2300" b="1" spc="15" dirty="0">
                <a:latin typeface="Georgia"/>
                <a:cs typeface="Georgia"/>
              </a:rPr>
              <a:t>Л</a:t>
            </a:r>
            <a:r>
              <a:rPr sz="2300" b="1" spc="-5" dirty="0">
                <a:latin typeface="Georgia"/>
                <a:cs typeface="Georgia"/>
              </a:rPr>
              <a:t>И</a:t>
            </a:r>
            <a:r>
              <a:rPr sz="2300" b="1" spc="155" dirty="0">
                <a:latin typeface="Georgia"/>
                <a:cs typeface="Georgia"/>
              </a:rPr>
              <a:t>З</a:t>
            </a:r>
            <a:r>
              <a:rPr sz="2300" b="1" spc="65" dirty="0">
                <a:latin typeface="Georgia"/>
                <a:cs typeface="Georgia"/>
              </a:rPr>
              <a:t>А</a:t>
            </a:r>
            <a:r>
              <a:rPr sz="2300" b="1" spc="-55" dirty="0">
                <a:latin typeface="Georgia"/>
                <a:cs typeface="Georgia"/>
              </a:rPr>
              <a:t>Ц</a:t>
            </a:r>
            <a:r>
              <a:rPr sz="2300" b="1" spc="-5" dirty="0">
                <a:latin typeface="Georgia"/>
                <a:cs typeface="Georgia"/>
              </a:rPr>
              <a:t>И</a:t>
            </a:r>
            <a:r>
              <a:rPr sz="2300" b="1" spc="-295" dirty="0">
                <a:latin typeface="Georgia"/>
                <a:cs typeface="Georgia"/>
              </a:rPr>
              <a:t>Я</a:t>
            </a:r>
            <a:r>
              <a:rPr sz="2300" b="1" dirty="0">
                <a:latin typeface="Georgia"/>
                <a:cs typeface="Georgia"/>
              </a:rPr>
              <a:t>	</a:t>
            </a:r>
            <a:r>
              <a:rPr sz="2300" b="1" spc="-120" dirty="0">
                <a:latin typeface="Georgia"/>
                <a:cs typeface="Georgia"/>
              </a:rPr>
              <a:t>Н</a:t>
            </a:r>
            <a:r>
              <a:rPr sz="2300" b="1" spc="65" dirty="0">
                <a:latin typeface="Georgia"/>
                <a:cs typeface="Georgia"/>
              </a:rPr>
              <a:t>А</a:t>
            </a:r>
            <a:r>
              <a:rPr sz="2300" b="1" spc="40" dirty="0">
                <a:latin typeface="Georgia"/>
                <a:cs typeface="Georgia"/>
              </a:rPr>
              <a:t>М</a:t>
            </a:r>
            <a:r>
              <a:rPr sz="2300" b="1" spc="-150" dirty="0">
                <a:latin typeface="Georgia"/>
                <a:cs typeface="Georgia"/>
              </a:rPr>
              <a:t>Е</a:t>
            </a:r>
            <a:r>
              <a:rPr sz="2300" b="1" spc="-15" dirty="0">
                <a:latin typeface="Georgia"/>
                <a:cs typeface="Georgia"/>
              </a:rPr>
              <a:t>Ч</a:t>
            </a:r>
            <a:r>
              <a:rPr sz="2300" b="1" spc="-150" dirty="0">
                <a:latin typeface="Georgia"/>
                <a:cs typeface="Georgia"/>
              </a:rPr>
              <a:t>Е</a:t>
            </a:r>
            <a:r>
              <a:rPr sz="2300" b="1" spc="-120" dirty="0">
                <a:latin typeface="Georgia"/>
                <a:cs typeface="Georgia"/>
              </a:rPr>
              <a:t>НН</a:t>
            </a:r>
            <a:r>
              <a:rPr sz="2300" b="1" spc="170" dirty="0">
                <a:latin typeface="Georgia"/>
                <a:cs typeface="Georgia"/>
              </a:rPr>
              <a:t>О</a:t>
            </a:r>
            <a:r>
              <a:rPr sz="2300" b="1" dirty="0">
                <a:latin typeface="Georgia"/>
                <a:cs typeface="Georgia"/>
              </a:rPr>
              <a:t>Г</a:t>
            </a:r>
            <a:r>
              <a:rPr sz="2300" b="1" spc="-55" dirty="0">
                <a:latin typeface="Georgia"/>
                <a:cs typeface="Georgia"/>
              </a:rPr>
              <a:t>О</a:t>
            </a:r>
            <a:r>
              <a:rPr sz="2300" b="1" spc="-355" dirty="0">
                <a:latin typeface="Georgia"/>
                <a:cs typeface="Georgia"/>
              </a:rPr>
              <a:t> </a:t>
            </a:r>
            <a:r>
              <a:rPr sz="2000" spc="145" dirty="0">
                <a:latin typeface="Microsoft Sans Serif"/>
                <a:cs typeface="Microsoft Sans Serif"/>
              </a:rPr>
              <a:t>;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5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tabLst>
                <a:tab pos="2412365" algn="l"/>
                <a:tab pos="2783840" algn="l"/>
              </a:tabLst>
            </a:pPr>
            <a:r>
              <a:rPr sz="2000" spc="295" dirty="0">
                <a:latin typeface="SimSun"/>
                <a:cs typeface="SimSun"/>
              </a:rPr>
              <a:t>★</a:t>
            </a:r>
            <a:r>
              <a:rPr sz="2000" spc="30" dirty="0">
                <a:latin typeface="SimSun"/>
                <a:cs typeface="SimSun"/>
              </a:rPr>
              <a:t> </a:t>
            </a:r>
            <a:r>
              <a:rPr sz="2300" b="1" spc="-70" dirty="0">
                <a:latin typeface="Georgia"/>
                <a:cs typeface="Georgia"/>
              </a:rPr>
              <a:t>К</a:t>
            </a:r>
            <a:r>
              <a:rPr sz="2300" b="1" spc="170" dirty="0">
                <a:latin typeface="Georgia"/>
                <a:cs typeface="Georgia"/>
              </a:rPr>
              <a:t>О</a:t>
            </a:r>
            <a:r>
              <a:rPr sz="2300" b="1" spc="-120" dirty="0">
                <a:latin typeface="Georgia"/>
                <a:cs typeface="Georgia"/>
              </a:rPr>
              <a:t>Н</a:t>
            </a:r>
            <a:r>
              <a:rPr sz="2300" b="1" spc="-20" dirty="0">
                <a:latin typeface="Georgia"/>
                <a:cs typeface="Georgia"/>
              </a:rPr>
              <a:t>Т</a:t>
            </a:r>
            <a:r>
              <a:rPr sz="2300" b="1" spc="55" dirty="0">
                <a:latin typeface="Georgia"/>
                <a:cs typeface="Georgia"/>
              </a:rPr>
              <a:t>Р</a:t>
            </a:r>
            <a:r>
              <a:rPr sz="2300" b="1" spc="170" dirty="0">
                <a:latin typeface="Georgia"/>
                <a:cs typeface="Georgia"/>
              </a:rPr>
              <a:t>О</a:t>
            </a:r>
            <a:r>
              <a:rPr sz="2300" b="1" spc="15" dirty="0">
                <a:latin typeface="Georgia"/>
                <a:cs typeface="Georgia"/>
              </a:rPr>
              <a:t>Л</a:t>
            </a:r>
            <a:r>
              <a:rPr sz="2300" b="1" spc="-225" dirty="0">
                <a:latin typeface="Georgia"/>
                <a:cs typeface="Georgia"/>
              </a:rPr>
              <a:t>Ь</a:t>
            </a:r>
            <a:r>
              <a:rPr sz="2300" b="1" dirty="0">
                <a:latin typeface="Georgia"/>
                <a:cs typeface="Georgia"/>
              </a:rPr>
              <a:t>	</a:t>
            </a:r>
            <a:r>
              <a:rPr sz="2300" b="1" spc="-229" dirty="0">
                <a:latin typeface="Georgia"/>
                <a:cs typeface="Georgia"/>
              </a:rPr>
              <a:t>И</a:t>
            </a:r>
            <a:r>
              <a:rPr sz="2300" b="1" dirty="0">
                <a:latin typeface="Georgia"/>
                <a:cs typeface="Georgia"/>
              </a:rPr>
              <a:t>	</a:t>
            </a:r>
            <a:r>
              <a:rPr sz="2300" b="1" spc="170" dirty="0">
                <a:latin typeface="Georgia"/>
                <a:cs typeface="Georgia"/>
              </a:rPr>
              <a:t>О</a:t>
            </a:r>
            <a:r>
              <a:rPr sz="2300" b="1" spc="-55" dirty="0">
                <a:latin typeface="Georgia"/>
                <a:cs typeface="Georgia"/>
              </a:rPr>
              <a:t>Ц</a:t>
            </a:r>
            <a:r>
              <a:rPr sz="2300" b="1" spc="-150" dirty="0">
                <a:latin typeface="Georgia"/>
                <a:cs typeface="Georgia"/>
              </a:rPr>
              <a:t>Е</a:t>
            </a:r>
            <a:r>
              <a:rPr sz="2300" b="1" spc="-120" dirty="0">
                <a:latin typeface="Georgia"/>
                <a:cs typeface="Georgia"/>
              </a:rPr>
              <a:t>Н</a:t>
            </a:r>
            <a:r>
              <a:rPr sz="2300" b="1" spc="-70" dirty="0">
                <a:latin typeface="Georgia"/>
                <a:cs typeface="Georgia"/>
              </a:rPr>
              <a:t>К</a:t>
            </a:r>
            <a:r>
              <a:rPr sz="2300" b="1" spc="-160" dirty="0">
                <a:latin typeface="Georgia"/>
                <a:cs typeface="Georgia"/>
              </a:rPr>
              <a:t>А</a:t>
            </a:r>
            <a:r>
              <a:rPr sz="2300" b="1" spc="-355" dirty="0">
                <a:latin typeface="Georgia"/>
                <a:cs typeface="Georgia"/>
              </a:rPr>
              <a:t> </a:t>
            </a:r>
            <a:r>
              <a:rPr sz="2000" spc="85" dirty="0">
                <a:latin typeface="Microsoft Sans Serif"/>
                <a:cs typeface="Microsoft Sans Serif"/>
              </a:rPr>
              <a:t>.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5238920"/>
            <a:ext cx="2259330" cy="2076450"/>
          </a:xfrm>
          <a:custGeom>
            <a:avLst/>
            <a:gdLst/>
            <a:ahLst/>
            <a:cxnLst/>
            <a:rect l="l" t="t" r="r" b="b"/>
            <a:pathLst>
              <a:path w="2259330" h="2076450">
                <a:moveTo>
                  <a:pt x="2258751" y="2076279"/>
                </a:moveTo>
                <a:lnTo>
                  <a:pt x="0" y="2076279"/>
                </a:lnTo>
                <a:lnTo>
                  <a:pt x="0" y="0"/>
                </a:lnTo>
                <a:lnTo>
                  <a:pt x="2258751" y="2076279"/>
                </a:lnTo>
                <a:close/>
              </a:path>
            </a:pathLst>
          </a:custGeom>
          <a:solidFill>
            <a:srgbClr val="BD254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587" y="2740100"/>
            <a:ext cx="504825" cy="504825"/>
          </a:xfrm>
          <a:custGeom>
            <a:avLst/>
            <a:gdLst/>
            <a:ahLst/>
            <a:cxnLst/>
            <a:rect l="l" t="t" r="r" b="b"/>
            <a:pathLst>
              <a:path w="504825" h="504825">
                <a:moveTo>
                  <a:pt x="410425" y="140677"/>
                </a:moveTo>
                <a:lnTo>
                  <a:pt x="406692" y="132943"/>
                </a:lnTo>
                <a:lnTo>
                  <a:pt x="399034" y="129286"/>
                </a:lnTo>
                <a:lnTo>
                  <a:pt x="390563" y="132829"/>
                </a:lnTo>
                <a:lnTo>
                  <a:pt x="184086" y="347764"/>
                </a:lnTo>
                <a:lnTo>
                  <a:pt x="114274" y="283184"/>
                </a:lnTo>
                <a:lnTo>
                  <a:pt x="105448" y="279996"/>
                </a:lnTo>
                <a:lnTo>
                  <a:pt x="97663" y="283768"/>
                </a:lnTo>
                <a:lnTo>
                  <a:pt x="94043" y="291376"/>
                </a:lnTo>
                <a:lnTo>
                  <a:pt x="97701" y="299745"/>
                </a:lnTo>
                <a:lnTo>
                  <a:pt x="180898" y="376707"/>
                </a:lnTo>
                <a:lnTo>
                  <a:pt x="188315" y="377190"/>
                </a:lnTo>
                <a:lnTo>
                  <a:pt x="208775" y="355879"/>
                </a:lnTo>
                <a:lnTo>
                  <a:pt x="407123" y="149402"/>
                </a:lnTo>
                <a:lnTo>
                  <a:pt x="410425" y="140677"/>
                </a:lnTo>
                <a:close/>
              </a:path>
              <a:path w="504825" h="504825">
                <a:moveTo>
                  <a:pt x="504825" y="252425"/>
                </a:moveTo>
                <a:lnTo>
                  <a:pt x="500761" y="207111"/>
                </a:lnTo>
                <a:lnTo>
                  <a:pt x="489013" y="164439"/>
                </a:lnTo>
                <a:lnTo>
                  <a:pt x="479844" y="145161"/>
                </a:lnTo>
                <a:lnTo>
                  <a:pt x="479844" y="252425"/>
                </a:lnTo>
                <a:lnTo>
                  <a:pt x="475221" y="298196"/>
                </a:lnTo>
                <a:lnTo>
                  <a:pt x="461949" y="340855"/>
                </a:lnTo>
                <a:lnTo>
                  <a:pt x="440956" y="379488"/>
                </a:lnTo>
                <a:lnTo>
                  <a:pt x="413156" y="413143"/>
                </a:lnTo>
                <a:lnTo>
                  <a:pt x="379488" y="440944"/>
                </a:lnTo>
                <a:lnTo>
                  <a:pt x="340868" y="461924"/>
                </a:lnTo>
                <a:lnTo>
                  <a:pt x="298208" y="475195"/>
                </a:lnTo>
                <a:lnTo>
                  <a:pt x="252437" y="479831"/>
                </a:lnTo>
                <a:lnTo>
                  <a:pt x="206654" y="475195"/>
                </a:lnTo>
                <a:lnTo>
                  <a:pt x="163995" y="461924"/>
                </a:lnTo>
                <a:lnTo>
                  <a:pt x="125361" y="440944"/>
                </a:lnTo>
                <a:lnTo>
                  <a:pt x="91694" y="413143"/>
                </a:lnTo>
                <a:lnTo>
                  <a:pt x="63893" y="379488"/>
                </a:lnTo>
                <a:lnTo>
                  <a:pt x="42900" y="340855"/>
                </a:lnTo>
                <a:lnTo>
                  <a:pt x="29629" y="298196"/>
                </a:lnTo>
                <a:lnTo>
                  <a:pt x="25006" y="252425"/>
                </a:lnTo>
                <a:lnTo>
                  <a:pt x="29629" y="206654"/>
                </a:lnTo>
                <a:lnTo>
                  <a:pt x="42900" y="163982"/>
                </a:lnTo>
                <a:lnTo>
                  <a:pt x="63893" y="125361"/>
                </a:lnTo>
                <a:lnTo>
                  <a:pt x="91694" y="91681"/>
                </a:lnTo>
                <a:lnTo>
                  <a:pt x="125361" y="63893"/>
                </a:lnTo>
                <a:lnTo>
                  <a:pt x="163995" y="42900"/>
                </a:lnTo>
                <a:lnTo>
                  <a:pt x="206654" y="29629"/>
                </a:lnTo>
                <a:lnTo>
                  <a:pt x="252437" y="24993"/>
                </a:lnTo>
                <a:lnTo>
                  <a:pt x="298208" y="29629"/>
                </a:lnTo>
                <a:lnTo>
                  <a:pt x="340868" y="42900"/>
                </a:lnTo>
                <a:lnTo>
                  <a:pt x="379488" y="63893"/>
                </a:lnTo>
                <a:lnTo>
                  <a:pt x="413156" y="91681"/>
                </a:lnTo>
                <a:lnTo>
                  <a:pt x="440956" y="125361"/>
                </a:lnTo>
                <a:lnTo>
                  <a:pt x="461949" y="163982"/>
                </a:lnTo>
                <a:lnTo>
                  <a:pt x="475221" y="206654"/>
                </a:lnTo>
                <a:lnTo>
                  <a:pt x="479844" y="252425"/>
                </a:lnTo>
                <a:lnTo>
                  <a:pt x="479844" y="145161"/>
                </a:lnTo>
                <a:lnTo>
                  <a:pt x="445401" y="89890"/>
                </a:lnTo>
                <a:lnTo>
                  <a:pt x="414959" y="59436"/>
                </a:lnTo>
                <a:lnTo>
                  <a:pt x="379730" y="34518"/>
                </a:lnTo>
                <a:lnTo>
                  <a:pt x="340423" y="15824"/>
                </a:lnTo>
                <a:lnTo>
                  <a:pt x="297751" y="4076"/>
                </a:lnTo>
                <a:lnTo>
                  <a:pt x="252437" y="0"/>
                </a:lnTo>
                <a:lnTo>
                  <a:pt x="207124" y="4076"/>
                </a:lnTo>
                <a:lnTo>
                  <a:pt x="164439" y="15824"/>
                </a:lnTo>
                <a:lnTo>
                  <a:pt x="125133" y="34518"/>
                </a:lnTo>
                <a:lnTo>
                  <a:pt x="89890" y="59436"/>
                </a:lnTo>
                <a:lnTo>
                  <a:pt x="59448" y="89890"/>
                </a:lnTo>
                <a:lnTo>
                  <a:pt x="34518" y="125120"/>
                </a:lnTo>
                <a:lnTo>
                  <a:pt x="15824" y="164439"/>
                </a:lnTo>
                <a:lnTo>
                  <a:pt x="4076" y="207111"/>
                </a:lnTo>
                <a:lnTo>
                  <a:pt x="0" y="252425"/>
                </a:lnTo>
                <a:lnTo>
                  <a:pt x="4076" y="297738"/>
                </a:lnTo>
                <a:lnTo>
                  <a:pt x="15824" y="340398"/>
                </a:lnTo>
                <a:lnTo>
                  <a:pt x="34518" y="379717"/>
                </a:lnTo>
                <a:lnTo>
                  <a:pt x="59448" y="414947"/>
                </a:lnTo>
                <a:lnTo>
                  <a:pt x="89890" y="445389"/>
                </a:lnTo>
                <a:lnTo>
                  <a:pt x="125133" y="470306"/>
                </a:lnTo>
                <a:lnTo>
                  <a:pt x="164439" y="489000"/>
                </a:lnTo>
                <a:lnTo>
                  <a:pt x="207124" y="500735"/>
                </a:lnTo>
                <a:lnTo>
                  <a:pt x="252437" y="504812"/>
                </a:lnTo>
                <a:lnTo>
                  <a:pt x="297751" y="500735"/>
                </a:lnTo>
                <a:lnTo>
                  <a:pt x="340423" y="489000"/>
                </a:lnTo>
                <a:lnTo>
                  <a:pt x="359702" y="479831"/>
                </a:lnTo>
                <a:lnTo>
                  <a:pt x="379730" y="470306"/>
                </a:lnTo>
                <a:lnTo>
                  <a:pt x="414959" y="445389"/>
                </a:lnTo>
                <a:lnTo>
                  <a:pt x="445401" y="414947"/>
                </a:lnTo>
                <a:lnTo>
                  <a:pt x="470319" y="379717"/>
                </a:lnTo>
                <a:lnTo>
                  <a:pt x="489013" y="340398"/>
                </a:lnTo>
                <a:lnTo>
                  <a:pt x="500761" y="297738"/>
                </a:lnTo>
                <a:lnTo>
                  <a:pt x="504825" y="252425"/>
                </a:lnTo>
                <a:close/>
              </a:path>
            </a:pathLst>
          </a:custGeom>
          <a:solidFill>
            <a:srgbClr val="BD25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8587" y="4109732"/>
            <a:ext cx="504825" cy="504825"/>
          </a:xfrm>
          <a:custGeom>
            <a:avLst/>
            <a:gdLst/>
            <a:ahLst/>
            <a:cxnLst/>
            <a:rect l="l" t="t" r="r" b="b"/>
            <a:pathLst>
              <a:path w="504825" h="504825">
                <a:moveTo>
                  <a:pt x="410425" y="140677"/>
                </a:moveTo>
                <a:lnTo>
                  <a:pt x="406692" y="132943"/>
                </a:lnTo>
                <a:lnTo>
                  <a:pt x="399034" y="129286"/>
                </a:lnTo>
                <a:lnTo>
                  <a:pt x="390563" y="132829"/>
                </a:lnTo>
                <a:lnTo>
                  <a:pt x="184086" y="347764"/>
                </a:lnTo>
                <a:lnTo>
                  <a:pt x="114274" y="283184"/>
                </a:lnTo>
                <a:lnTo>
                  <a:pt x="105448" y="279996"/>
                </a:lnTo>
                <a:lnTo>
                  <a:pt x="97663" y="283768"/>
                </a:lnTo>
                <a:lnTo>
                  <a:pt x="94043" y="291376"/>
                </a:lnTo>
                <a:lnTo>
                  <a:pt x="97701" y="299745"/>
                </a:lnTo>
                <a:lnTo>
                  <a:pt x="180898" y="376707"/>
                </a:lnTo>
                <a:lnTo>
                  <a:pt x="188315" y="377190"/>
                </a:lnTo>
                <a:lnTo>
                  <a:pt x="208775" y="355879"/>
                </a:lnTo>
                <a:lnTo>
                  <a:pt x="407123" y="149402"/>
                </a:lnTo>
                <a:lnTo>
                  <a:pt x="410425" y="140677"/>
                </a:lnTo>
                <a:close/>
              </a:path>
              <a:path w="504825" h="504825">
                <a:moveTo>
                  <a:pt x="504825" y="252425"/>
                </a:moveTo>
                <a:lnTo>
                  <a:pt x="500761" y="207111"/>
                </a:lnTo>
                <a:lnTo>
                  <a:pt x="489013" y="164439"/>
                </a:lnTo>
                <a:lnTo>
                  <a:pt x="479844" y="145161"/>
                </a:lnTo>
                <a:lnTo>
                  <a:pt x="479844" y="252425"/>
                </a:lnTo>
                <a:lnTo>
                  <a:pt x="475221" y="298196"/>
                </a:lnTo>
                <a:lnTo>
                  <a:pt x="461949" y="340855"/>
                </a:lnTo>
                <a:lnTo>
                  <a:pt x="440956" y="379488"/>
                </a:lnTo>
                <a:lnTo>
                  <a:pt x="413156" y="413156"/>
                </a:lnTo>
                <a:lnTo>
                  <a:pt x="379488" y="440944"/>
                </a:lnTo>
                <a:lnTo>
                  <a:pt x="340868" y="461924"/>
                </a:lnTo>
                <a:lnTo>
                  <a:pt x="298208" y="475195"/>
                </a:lnTo>
                <a:lnTo>
                  <a:pt x="252437" y="479831"/>
                </a:lnTo>
                <a:lnTo>
                  <a:pt x="206654" y="475195"/>
                </a:lnTo>
                <a:lnTo>
                  <a:pt x="163995" y="461924"/>
                </a:lnTo>
                <a:lnTo>
                  <a:pt x="125361" y="440944"/>
                </a:lnTo>
                <a:lnTo>
                  <a:pt x="91694" y="413156"/>
                </a:lnTo>
                <a:lnTo>
                  <a:pt x="63893" y="379488"/>
                </a:lnTo>
                <a:lnTo>
                  <a:pt x="42900" y="340855"/>
                </a:lnTo>
                <a:lnTo>
                  <a:pt x="29629" y="298196"/>
                </a:lnTo>
                <a:lnTo>
                  <a:pt x="25006" y="252425"/>
                </a:lnTo>
                <a:lnTo>
                  <a:pt x="29629" y="206654"/>
                </a:lnTo>
                <a:lnTo>
                  <a:pt x="42900" y="163982"/>
                </a:lnTo>
                <a:lnTo>
                  <a:pt x="63893" y="125361"/>
                </a:lnTo>
                <a:lnTo>
                  <a:pt x="91694" y="91681"/>
                </a:lnTo>
                <a:lnTo>
                  <a:pt x="125361" y="63893"/>
                </a:lnTo>
                <a:lnTo>
                  <a:pt x="163995" y="42900"/>
                </a:lnTo>
                <a:lnTo>
                  <a:pt x="206654" y="29629"/>
                </a:lnTo>
                <a:lnTo>
                  <a:pt x="252437" y="24993"/>
                </a:lnTo>
                <a:lnTo>
                  <a:pt x="298208" y="29629"/>
                </a:lnTo>
                <a:lnTo>
                  <a:pt x="340868" y="42900"/>
                </a:lnTo>
                <a:lnTo>
                  <a:pt x="379488" y="63893"/>
                </a:lnTo>
                <a:lnTo>
                  <a:pt x="413156" y="91681"/>
                </a:lnTo>
                <a:lnTo>
                  <a:pt x="440956" y="125361"/>
                </a:lnTo>
                <a:lnTo>
                  <a:pt x="461949" y="163982"/>
                </a:lnTo>
                <a:lnTo>
                  <a:pt x="475221" y="206654"/>
                </a:lnTo>
                <a:lnTo>
                  <a:pt x="479844" y="252425"/>
                </a:lnTo>
                <a:lnTo>
                  <a:pt x="479844" y="145161"/>
                </a:lnTo>
                <a:lnTo>
                  <a:pt x="445401" y="89890"/>
                </a:lnTo>
                <a:lnTo>
                  <a:pt x="414959" y="59448"/>
                </a:lnTo>
                <a:lnTo>
                  <a:pt x="379730" y="34518"/>
                </a:lnTo>
                <a:lnTo>
                  <a:pt x="340423" y="15824"/>
                </a:lnTo>
                <a:lnTo>
                  <a:pt x="297751" y="4076"/>
                </a:lnTo>
                <a:lnTo>
                  <a:pt x="252437" y="0"/>
                </a:lnTo>
                <a:lnTo>
                  <a:pt x="207124" y="4076"/>
                </a:lnTo>
                <a:lnTo>
                  <a:pt x="164439" y="15824"/>
                </a:lnTo>
                <a:lnTo>
                  <a:pt x="125133" y="34518"/>
                </a:lnTo>
                <a:lnTo>
                  <a:pt x="89890" y="59448"/>
                </a:lnTo>
                <a:lnTo>
                  <a:pt x="59448" y="89890"/>
                </a:lnTo>
                <a:lnTo>
                  <a:pt x="34518" y="125120"/>
                </a:lnTo>
                <a:lnTo>
                  <a:pt x="15824" y="164439"/>
                </a:lnTo>
                <a:lnTo>
                  <a:pt x="4076" y="207111"/>
                </a:lnTo>
                <a:lnTo>
                  <a:pt x="0" y="252425"/>
                </a:lnTo>
                <a:lnTo>
                  <a:pt x="4076" y="297738"/>
                </a:lnTo>
                <a:lnTo>
                  <a:pt x="15824" y="340410"/>
                </a:lnTo>
                <a:lnTo>
                  <a:pt x="34518" y="379717"/>
                </a:lnTo>
                <a:lnTo>
                  <a:pt x="59448" y="414947"/>
                </a:lnTo>
                <a:lnTo>
                  <a:pt x="89890" y="445389"/>
                </a:lnTo>
                <a:lnTo>
                  <a:pt x="125133" y="470306"/>
                </a:lnTo>
                <a:lnTo>
                  <a:pt x="164439" y="489000"/>
                </a:lnTo>
                <a:lnTo>
                  <a:pt x="207124" y="500735"/>
                </a:lnTo>
                <a:lnTo>
                  <a:pt x="252437" y="504812"/>
                </a:lnTo>
                <a:lnTo>
                  <a:pt x="297751" y="500735"/>
                </a:lnTo>
                <a:lnTo>
                  <a:pt x="340423" y="489000"/>
                </a:lnTo>
                <a:lnTo>
                  <a:pt x="359702" y="479831"/>
                </a:lnTo>
                <a:lnTo>
                  <a:pt x="379730" y="470306"/>
                </a:lnTo>
                <a:lnTo>
                  <a:pt x="414959" y="445389"/>
                </a:lnTo>
                <a:lnTo>
                  <a:pt x="445401" y="414947"/>
                </a:lnTo>
                <a:lnTo>
                  <a:pt x="470319" y="379717"/>
                </a:lnTo>
                <a:lnTo>
                  <a:pt x="489013" y="340410"/>
                </a:lnTo>
                <a:lnTo>
                  <a:pt x="500761" y="297738"/>
                </a:lnTo>
                <a:lnTo>
                  <a:pt x="504825" y="252425"/>
                </a:lnTo>
                <a:close/>
              </a:path>
            </a:pathLst>
          </a:custGeom>
          <a:solidFill>
            <a:srgbClr val="BD25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8587" y="5554725"/>
            <a:ext cx="504825" cy="504825"/>
          </a:xfrm>
          <a:custGeom>
            <a:avLst/>
            <a:gdLst/>
            <a:ahLst/>
            <a:cxnLst/>
            <a:rect l="l" t="t" r="r" b="b"/>
            <a:pathLst>
              <a:path w="504825" h="504825">
                <a:moveTo>
                  <a:pt x="410425" y="140690"/>
                </a:moveTo>
                <a:lnTo>
                  <a:pt x="406692" y="132943"/>
                </a:lnTo>
                <a:lnTo>
                  <a:pt x="399034" y="129286"/>
                </a:lnTo>
                <a:lnTo>
                  <a:pt x="390563" y="132842"/>
                </a:lnTo>
                <a:lnTo>
                  <a:pt x="184086" y="347776"/>
                </a:lnTo>
                <a:lnTo>
                  <a:pt x="114274" y="283184"/>
                </a:lnTo>
                <a:lnTo>
                  <a:pt x="105448" y="280009"/>
                </a:lnTo>
                <a:lnTo>
                  <a:pt x="97663" y="283768"/>
                </a:lnTo>
                <a:lnTo>
                  <a:pt x="94043" y="291388"/>
                </a:lnTo>
                <a:lnTo>
                  <a:pt x="97701" y="299745"/>
                </a:lnTo>
                <a:lnTo>
                  <a:pt x="180898" y="376720"/>
                </a:lnTo>
                <a:lnTo>
                  <a:pt x="188315" y="377190"/>
                </a:lnTo>
                <a:lnTo>
                  <a:pt x="208775" y="355879"/>
                </a:lnTo>
                <a:lnTo>
                  <a:pt x="407123" y="149402"/>
                </a:lnTo>
                <a:lnTo>
                  <a:pt x="410425" y="140690"/>
                </a:lnTo>
                <a:close/>
              </a:path>
              <a:path w="504825" h="504825">
                <a:moveTo>
                  <a:pt x="504825" y="252437"/>
                </a:moveTo>
                <a:lnTo>
                  <a:pt x="500761" y="207111"/>
                </a:lnTo>
                <a:lnTo>
                  <a:pt x="489013" y="164439"/>
                </a:lnTo>
                <a:lnTo>
                  <a:pt x="479844" y="145161"/>
                </a:lnTo>
                <a:lnTo>
                  <a:pt x="479844" y="252437"/>
                </a:lnTo>
                <a:lnTo>
                  <a:pt x="475221" y="298208"/>
                </a:lnTo>
                <a:lnTo>
                  <a:pt x="461949" y="340868"/>
                </a:lnTo>
                <a:lnTo>
                  <a:pt x="440956" y="379488"/>
                </a:lnTo>
                <a:lnTo>
                  <a:pt x="413156" y="413156"/>
                </a:lnTo>
                <a:lnTo>
                  <a:pt x="379488" y="440944"/>
                </a:lnTo>
                <a:lnTo>
                  <a:pt x="340868" y="461937"/>
                </a:lnTo>
                <a:lnTo>
                  <a:pt x="298208" y="475208"/>
                </a:lnTo>
                <a:lnTo>
                  <a:pt x="252437" y="479831"/>
                </a:lnTo>
                <a:lnTo>
                  <a:pt x="206654" y="475208"/>
                </a:lnTo>
                <a:lnTo>
                  <a:pt x="163995" y="461937"/>
                </a:lnTo>
                <a:lnTo>
                  <a:pt x="125361" y="440944"/>
                </a:lnTo>
                <a:lnTo>
                  <a:pt x="91694" y="413156"/>
                </a:lnTo>
                <a:lnTo>
                  <a:pt x="63893" y="379488"/>
                </a:lnTo>
                <a:lnTo>
                  <a:pt x="42900" y="340868"/>
                </a:lnTo>
                <a:lnTo>
                  <a:pt x="29629" y="298208"/>
                </a:lnTo>
                <a:lnTo>
                  <a:pt x="25006" y="252437"/>
                </a:lnTo>
                <a:lnTo>
                  <a:pt x="29629" y="206654"/>
                </a:lnTo>
                <a:lnTo>
                  <a:pt x="42900" y="163995"/>
                </a:lnTo>
                <a:lnTo>
                  <a:pt x="63893" y="125361"/>
                </a:lnTo>
                <a:lnTo>
                  <a:pt x="91694" y="91694"/>
                </a:lnTo>
                <a:lnTo>
                  <a:pt x="125361" y="63893"/>
                </a:lnTo>
                <a:lnTo>
                  <a:pt x="163995" y="42900"/>
                </a:lnTo>
                <a:lnTo>
                  <a:pt x="206654" y="29629"/>
                </a:lnTo>
                <a:lnTo>
                  <a:pt x="252437" y="24993"/>
                </a:lnTo>
                <a:lnTo>
                  <a:pt x="298208" y="29629"/>
                </a:lnTo>
                <a:lnTo>
                  <a:pt x="340868" y="42900"/>
                </a:lnTo>
                <a:lnTo>
                  <a:pt x="379488" y="63893"/>
                </a:lnTo>
                <a:lnTo>
                  <a:pt x="413156" y="91681"/>
                </a:lnTo>
                <a:lnTo>
                  <a:pt x="440956" y="125361"/>
                </a:lnTo>
                <a:lnTo>
                  <a:pt x="461949" y="163995"/>
                </a:lnTo>
                <a:lnTo>
                  <a:pt x="475221" y="206654"/>
                </a:lnTo>
                <a:lnTo>
                  <a:pt x="479844" y="252437"/>
                </a:lnTo>
                <a:lnTo>
                  <a:pt x="479844" y="145161"/>
                </a:lnTo>
                <a:lnTo>
                  <a:pt x="445401" y="89890"/>
                </a:lnTo>
                <a:lnTo>
                  <a:pt x="414959" y="59448"/>
                </a:lnTo>
                <a:lnTo>
                  <a:pt x="379730" y="34518"/>
                </a:lnTo>
                <a:lnTo>
                  <a:pt x="340423" y="15824"/>
                </a:lnTo>
                <a:lnTo>
                  <a:pt x="297751" y="4076"/>
                </a:lnTo>
                <a:lnTo>
                  <a:pt x="252437" y="0"/>
                </a:lnTo>
                <a:lnTo>
                  <a:pt x="207124" y="4076"/>
                </a:lnTo>
                <a:lnTo>
                  <a:pt x="164439" y="15824"/>
                </a:lnTo>
                <a:lnTo>
                  <a:pt x="125133" y="34518"/>
                </a:lnTo>
                <a:lnTo>
                  <a:pt x="89890" y="59448"/>
                </a:lnTo>
                <a:lnTo>
                  <a:pt x="59448" y="89890"/>
                </a:lnTo>
                <a:lnTo>
                  <a:pt x="34518" y="125120"/>
                </a:lnTo>
                <a:lnTo>
                  <a:pt x="15824" y="164439"/>
                </a:lnTo>
                <a:lnTo>
                  <a:pt x="4076" y="207111"/>
                </a:lnTo>
                <a:lnTo>
                  <a:pt x="0" y="252437"/>
                </a:lnTo>
                <a:lnTo>
                  <a:pt x="4076" y="297738"/>
                </a:lnTo>
                <a:lnTo>
                  <a:pt x="15824" y="340410"/>
                </a:lnTo>
                <a:lnTo>
                  <a:pt x="34518" y="379717"/>
                </a:lnTo>
                <a:lnTo>
                  <a:pt x="59448" y="414947"/>
                </a:lnTo>
                <a:lnTo>
                  <a:pt x="89890" y="445389"/>
                </a:lnTo>
                <a:lnTo>
                  <a:pt x="125133" y="470306"/>
                </a:lnTo>
                <a:lnTo>
                  <a:pt x="164439" y="489000"/>
                </a:lnTo>
                <a:lnTo>
                  <a:pt x="207124" y="500748"/>
                </a:lnTo>
                <a:lnTo>
                  <a:pt x="252437" y="504812"/>
                </a:lnTo>
                <a:lnTo>
                  <a:pt x="297751" y="500748"/>
                </a:lnTo>
                <a:lnTo>
                  <a:pt x="340423" y="489000"/>
                </a:lnTo>
                <a:lnTo>
                  <a:pt x="359702" y="479831"/>
                </a:lnTo>
                <a:lnTo>
                  <a:pt x="379730" y="470306"/>
                </a:lnTo>
                <a:lnTo>
                  <a:pt x="414959" y="445389"/>
                </a:lnTo>
                <a:lnTo>
                  <a:pt x="445401" y="414947"/>
                </a:lnTo>
                <a:lnTo>
                  <a:pt x="470319" y="379717"/>
                </a:lnTo>
                <a:lnTo>
                  <a:pt x="489013" y="340410"/>
                </a:lnTo>
                <a:lnTo>
                  <a:pt x="500761" y="297738"/>
                </a:lnTo>
                <a:lnTo>
                  <a:pt x="504825" y="252437"/>
                </a:lnTo>
                <a:close/>
              </a:path>
            </a:pathLst>
          </a:custGeom>
          <a:solidFill>
            <a:srgbClr val="BD254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7552849" y="0"/>
            <a:ext cx="2200910" cy="7315200"/>
            <a:chOff x="7552849" y="0"/>
            <a:chExt cx="2200910" cy="7315200"/>
          </a:xfrm>
        </p:grpSpPr>
        <p:sp>
          <p:nvSpPr>
            <p:cNvPr id="6" name="object 6"/>
            <p:cNvSpPr/>
            <p:nvPr/>
          </p:nvSpPr>
          <p:spPr>
            <a:xfrm>
              <a:off x="7552849" y="0"/>
              <a:ext cx="2200910" cy="3743325"/>
            </a:xfrm>
            <a:custGeom>
              <a:avLst/>
              <a:gdLst/>
              <a:ahLst/>
              <a:cxnLst/>
              <a:rect l="l" t="t" r="r" b="b"/>
              <a:pathLst>
                <a:path w="2200909" h="3743325">
                  <a:moveTo>
                    <a:pt x="2200749" y="3743068"/>
                  </a:moveTo>
                  <a:lnTo>
                    <a:pt x="0" y="0"/>
                  </a:lnTo>
                  <a:lnTo>
                    <a:pt x="66295" y="0"/>
                  </a:lnTo>
                  <a:lnTo>
                    <a:pt x="2200749" y="3630312"/>
                  </a:lnTo>
                  <a:lnTo>
                    <a:pt x="2200749" y="374306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227270" y="3171042"/>
              <a:ext cx="1526540" cy="4144645"/>
            </a:xfrm>
            <a:custGeom>
              <a:avLst/>
              <a:gdLst/>
              <a:ahLst/>
              <a:cxnLst/>
              <a:rect l="l" t="t" r="r" b="b"/>
              <a:pathLst>
                <a:path w="1526540" h="4144645">
                  <a:moveTo>
                    <a:pt x="1526330" y="4144156"/>
                  </a:moveTo>
                  <a:lnTo>
                    <a:pt x="875052" y="4144156"/>
                  </a:lnTo>
                  <a:lnTo>
                    <a:pt x="848056" y="4121251"/>
                  </a:lnTo>
                  <a:lnTo>
                    <a:pt x="814454" y="4091673"/>
                  </a:lnTo>
                  <a:lnTo>
                    <a:pt x="781402" y="4061495"/>
                  </a:lnTo>
                  <a:lnTo>
                    <a:pt x="748908" y="4030726"/>
                  </a:lnTo>
                  <a:lnTo>
                    <a:pt x="716980" y="3999372"/>
                  </a:lnTo>
                  <a:lnTo>
                    <a:pt x="685627" y="3967444"/>
                  </a:lnTo>
                  <a:lnTo>
                    <a:pt x="654857" y="3934950"/>
                  </a:lnTo>
                  <a:lnTo>
                    <a:pt x="624679" y="3901898"/>
                  </a:lnTo>
                  <a:lnTo>
                    <a:pt x="595101" y="3868297"/>
                  </a:lnTo>
                  <a:lnTo>
                    <a:pt x="566133" y="3834155"/>
                  </a:lnTo>
                  <a:lnTo>
                    <a:pt x="537781" y="3799480"/>
                  </a:lnTo>
                  <a:lnTo>
                    <a:pt x="510055" y="3764282"/>
                  </a:lnTo>
                  <a:lnTo>
                    <a:pt x="482964" y="3728569"/>
                  </a:lnTo>
                  <a:lnTo>
                    <a:pt x="456515" y="3692348"/>
                  </a:lnTo>
                  <a:lnTo>
                    <a:pt x="430718" y="3655630"/>
                  </a:lnTo>
                  <a:lnTo>
                    <a:pt x="405581" y="3618421"/>
                  </a:lnTo>
                  <a:lnTo>
                    <a:pt x="381112" y="3580732"/>
                  </a:lnTo>
                  <a:lnTo>
                    <a:pt x="357320" y="3542569"/>
                  </a:lnTo>
                  <a:lnTo>
                    <a:pt x="334213" y="3503943"/>
                  </a:lnTo>
                  <a:lnTo>
                    <a:pt x="311800" y="3464860"/>
                  </a:lnTo>
                  <a:lnTo>
                    <a:pt x="290089" y="3425331"/>
                  </a:lnTo>
                  <a:lnTo>
                    <a:pt x="269090" y="3385362"/>
                  </a:lnTo>
                  <a:lnTo>
                    <a:pt x="248809" y="3344964"/>
                  </a:lnTo>
                  <a:lnTo>
                    <a:pt x="229257" y="3304143"/>
                  </a:lnTo>
                  <a:lnTo>
                    <a:pt x="210441" y="3262909"/>
                  </a:lnTo>
                  <a:lnTo>
                    <a:pt x="192370" y="3221271"/>
                  </a:lnTo>
                  <a:lnTo>
                    <a:pt x="175052" y="3179236"/>
                  </a:lnTo>
                  <a:lnTo>
                    <a:pt x="158496" y="3136814"/>
                  </a:lnTo>
                  <a:lnTo>
                    <a:pt x="142710" y="3094012"/>
                  </a:lnTo>
                  <a:lnTo>
                    <a:pt x="127703" y="3050840"/>
                  </a:lnTo>
                  <a:lnTo>
                    <a:pt x="113484" y="3007305"/>
                  </a:lnTo>
                  <a:lnTo>
                    <a:pt x="100061" y="2963417"/>
                  </a:lnTo>
                  <a:lnTo>
                    <a:pt x="87442" y="2919184"/>
                  </a:lnTo>
                  <a:lnTo>
                    <a:pt x="75636" y="2874613"/>
                  </a:lnTo>
                  <a:lnTo>
                    <a:pt x="64651" y="2829715"/>
                  </a:lnTo>
                  <a:lnTo>
                    <a:pt x="54496" y="2784497"/>
                  </a:lnTo>
                  <a:lnTo>
                    <a:pt x="45180" y="2738967"/>
                  </a:lnTo>
                  <a:lnTo>
                    <a:pt x="36710" y="2693135"/>
                  </a:lnTo>
                  <a:lnTo>
                    <a:pt x="29096" y="2647009"/>
                  </a:lnTo>
                  <a:lnTo>
                    <a:pt x="22346" y="2600597"/>
                  </a:lnTo>
                  <a:lnTo>
                    <a:pt x="16468" y="2553908"/>
                  </a:lnTo>
                  <a:lnTo>
                    <a:pt x="11472" y="2506950"/>
                  </a:lnTo>
                  <a:lnTo>
                    <a:pt x="7364" y="2459732"/>
                  </a:lnTo>
                  <a:lnTo>
                    <a:pt x="4155" y="2412262"/>
                  </a:lnTo>
                  <a:lnTo>
                    <a:pt x="1852" y="2364549"/>
                  </a:lnTo>
                  <a:lnTo>
                    <a:pt x="464" y="2316602"/>
                  </a:lnTo>
                  <a:lnTo>
                    <a:pt x="0" y="2268428"/>
                  </a:lnTo>
                  <a:lnTo>
                    <a:pt x="464" y="2220254"/>
                  </a:lnTo>
                  <a:lnTo>
                    <a:pt x="1852" y="2172307"/>
                  </a:lnTo>
                  <a:lnTo>
                    <a:pt x="4155" y="2124594"/>
                  </a:lnTo>
                  <a:lnTo>
                    <a:pt x="7364" y="2077124"/>
                  </a:lnTo>
                  <a:lnTo>
                    <a:pt x="11472" y="2029906"/>
                  </a:lnTo>
                  <a:lnTo>
                    <a:pt x="16468" y="1982948"/>
                  </a:lnTo>
                  <a:lnTo>
                    <a:pt x="22346" y="1936259"/>
                  </a:lnTo>
                  <a:lnTo>
                    <a:pt x="29096" y="1889847"/>
                  </a:lnTo>
                  <a:lnTo>
                    <a:pt x="36710" y="1843721"/>
                  </a:lnTo>
                  <a:lnTo>
                    <a:pt x="45180" y="1797889"/>
                  </a:lnTo>
                  <a:lnTo>
                    <a:pt x="54496" y="1752360"/>
                  </a:lnTo>
                  <a:lnTo>
                    <a:pt x="64651" y="1707141"/>
                  </a:lnTo>
                  <a:lnTo>
                    <a:pt x="75636" y="1662243"/>
                  </a:lnTo>
                  <a:lnTo>
                    <a:pt x="87442" y="1617673"/>
                  </a:lnTo>
                  <a:lnTo>
                    <a:pt x="100061" y="1573439"/>
                  </a:lnTo>
                  <a:lnTo>
                    <a:pt x="113484" y="1529551"/>
                  </a:lnTo>
                  <a:lnTo>
                    <a:pt x="127703" y="1486016"/>
                  </a:lnTo>
                  <a:lnTo>
                    <a:pt x="142710" y="1442844"/>
                  </a:lnTo>
                  <a:lnTo>
                    <a:pt x="158496" y="1400042"/>
                  </a:lnTo>
                  <a:lnTo>
                    <a:pt x="175052" y="1357620"/>
                  </a:lnTo>
                  <a:lnTo>
                    <a:pt x="192370" y="1315585"/>
                  </a:lnTo>
                  <a:lnTo>
                    <a:pt x="210441" y="1273947"/>
                  </a:lnTo>
                  <a:lnTo>
                    <a:pt x="229257" y="1232713"/>
                  </a:lnTo>
                  <a:lnTo>
                    <a:pt x="248809" y="1191893"/>
                  </a:lnTo>
                  <a:lnTo>
                    <a:pt x="269090" y="1151494"/>
                  </a:lnTo>
                  <a:lnTo>
                    <a:pt x="290089" y="1111526"/>
                  </a:lnTo>
                  <a:lnTo>
                    <a:pt x="311800" y="1071996"/>
                  </a:lnTo>
                  <a:lnTo>
                    <a:pt x="334213" y="1032914"/>
                  </a:lnTo>
                  <a:lnTo>
                    <a:pt x="357320" y="994287"/>
                  </a:lnTo>
                  <a:lnTo>
                    <a:pt x="381112" y="956125"/>
                  </a:lnTo>
                  <a:lnTo>
                    <a:pt x="405581" y="918435"/>
                  </a:lnTo>
                  <a:lnTo>
                    <a:pt x="430718" y="881227"/>
                  </a:lnTo>
                  <a:lnTo>
                    <a:pt x="456515" y="844508"/>
                  </a:lnTo>
                  <a:lnTo>
                    <a:pt x="482964" y="808288"/>
                  </a:lnTo>
                  <a:lnTo>
                    <a:pt x="510055" y="772574"/>
                  </a:lnTo>
                  <a:lnTo>
                    <a:pt x="537781" y="737376"/>
                  </a:lnTo>
                  <a:lnTo>
                    <a:pt x="566133" y="702702"/>
                  </a:lnTo>
                  <a:lnTo>
                    <a:pt x="595101" y="668559"/>
                  </a:lnTo>
                  <a:lnTo>
                    <a:pt x="624679" y="634958"/>
                  </a:lnTo>
                  <a:lnTo>
                    <a:pt x="654857" y="601906"/>
                  </a:lnTo>
                  <a:lnTo>
                    <a:pt x="685627" y="569412"/>
                  </a:lnTo>
                  <a:lnTo>
                    <a:pt x="716980" y="537484"/>
                  </a:lnTo>
                  <a:lnTo>
                    <a:pt x="748908" y="506131"/>
                  </a:lnTo>
                  <a:lnTo>
                    <a:pt x="781402" y="475361"/>
                  </a:lnTo>
                  <a:lnTo>
                    <a:pt x="814454" y="445183"/>
                  </a:lnTo>
                  <a:lnTo>
                    <a:pt x="848056" y="415605"/>
                  </a:lnTo>
                  <a:lnTo>
                    <a:pt x="882198" y="386636"/>
                  </a:lnTo>
                  <a:lnTo>
                    <a:pt x="916872" y="358285"/>
                  </a:lnTo>
                  <a:lnTo>
                    <a:pt x="952070" y="330559"/>
                  </a:lnTo>
                  <a:lnTo>
                    <a:pt x="987784" y="303468"/>
                  </a:lnTo>
                  <a:lnTo>
                    <a:pt x="1024004" y="277019"/>
                  </a:lnTo>
                  <a:lnTo>
                    <a:pt x="1060723" y="251222"/>
                  </a:lnTo>
                  <a:lnTo>
                    <a:pt x="1097931" y="226085"/>
                  </a:lnTo>
                  <a:lnTo>
                    <a:pt x="1135621" y="201616"/>
                  </a:lnTo>
                  <a:lnTo>
                    <a:pt x="1173783" y="177824"/>
                  </a:lnTo>
                  <a:lnTo>
                    <a:pt x="1212410" y="154717"/>
                  </a:lnTo>
                  <a:lnTo>
                    <a:pt x="1251492" y="132304"/>
                  </a:lnTo>
                  <a:lnTo>
                    <a:pt x="1291022" y="110593"/>
                  </a:lnTo>
                  <a:lnTo>
                    <a:pt x="1330990" y="89594"/>
                  </a:lnTo>
                  <a:lnTo>
                    <a:pt x="1371389" y="69313"/>
                  </a:lnTo>
                  <a:lnTo>
                    <a:pt x="1412209" y="49761"/>
                  </a:lnTo>
                  <a:lnTo>
                    <a:pt x="1453443" y="30945"/>
                  </a:lnTo>
                  <a:lnTo>
                    <a:pt x="1495081" y="12873"/>
                  </a:lnTo>
                  <a:lnTo>
                    <a:pt x="1526330" y="0"/>
                  </a:lnTo>
                  <a:lnTo>
                    <a:pt x="1526330" y="4144156"/>
                  </a:lnTo>
                  <a:close/>
                </a:path>
              </a:pathLst>
            </a:custGeom>
            <a:solidFill>
              <a:srgbClr val="3F6B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98173" y="2587200"/>
            <a:ext cx="7230745" cy="3661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994410">
              <a:lnSpc>
                <a:spcPct val="121900"/>
              </a:lnSpc>
              <a:spcBef>
                <a:spcPts val="100"/>
              </a:spcBef>
            </a:pPr>
            <a:r>
              <a:rPr sz="2000" dirty="0">
                <a:latin typeface="Lucida Sans Unicode"/>
                <a:cs typeface="Lucida Sans Unicode"/>
              </a:rPr>
              <a:t>ПРИОРИТЕТ</a:t>
            </a:r>
            <a:r>
              <a:rPr sz="2000" spc="-114" dirty="0">
                <a:latin typeface="Lucida Sans Unicode"/>
                <a:cs typeface="Lucida Sans Unicode"/>
              </a:rPr>
              <a:t> </a:t>
            </a:r>
            <a:r>
              <a:rPr sz="2000" spc="-15" dirty="0">
                <a:latin typeface="Lucida Sans Unicode"/>
                <a:cs typeface="Lucida Sans Unicode"/>
              </a:rPr>
              <a:t>ВОСПИТАНИЯ</a:t>
            </a:r>
            <a:r>
              <a:rPr sz="2000" spc="-110" dirty="0">
                <a:latin typeface="Lucida Sans Unicode"/>
                <a:cs typeface="Lucida Sans Unicode"/>
              </a:rPr>
              <a:t> </a:t>
            </a:r>
            <a:r>
              <a:rPr sz="2000" spc="145" dirty="0">
                <a:latin typeface="Lucida Sans Unicode"/>
                <a:cs typeface="Lucida Sans Unicode"/>
              </a:rPr>
              <a:t>В</a:t>
            </a:r>
            <a:r>
              <a:rPr sz="2000" spc="-110" dirty="0">
                <a:latin typeface="Lucida Sans Unicode"/>
                <a:cs typeface="Lucida Sans Unicode"/>
              </a:rPr>
              <a:t> </a:t>
            </a:r>
            <a:r>
              <a:rPr sz="2000" spc="20" dirty="0">
                <a:latin typeface="Lucida Sans Unicode"/>
                <a:cs typeface="Lucida Sans Unicode"/>
              </a:rPr>
              <a:t>ОБРАЗОВАТЕЛЬНОМ </a:t>
            </a:r>
            <a:r>
              <a:rPr sz="2000" spc="-615" dirty="0">
                <a:latin typeface="Lucida Sans Unicode"/>
                <a:cs typeface="Lucida Sans Unicode"/>
              </a:rPr>
              <a:t> </a:t>
            </a:r>
            <a:r>
              <a:rPr sz="2000" spc="-25" dirty="0">
                <a:latin typeface="Lucida Sans Unicode"/>
                <a:cs typeface="Lucida Sans Unicode"/>
              </a:rPr>
              <a:t>ПРОЦЕССЕ</a:t>
            </a:r>
            <a:r>
              <a:rPr sz="1950" spc="-25" dirty="0">
                <a:latin typeface="Microsoft Sans Serif"/>
                <a:cs typeface="Microsoft Sans Serif"/>
              </a:rPr>
              <a:t>;</a:t>
            </a:r>
            <a:endParaRPr sz="19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7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3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2000" spc="15" dirty="0">
                <a:latin typeface="Lucida Sans Unicode"/>
                <a:cs typeface="Lucida Sans Unicode"/>
              </a:rPr>
              <a:t>ЛИЧНОСТНО</a:t>
            </a:r>
            <a:r>
              <a:rPr sz="1950" spc="15" dirty="0">
                <a:latin typeface="Microsoft Sans Serif"/>
                <a:cs typeface="Microsoft Sans Serif"/>
              </a:rPr>
              <a:t>-</a:t>
            </a:r>
            <a:r>
              <a:rPr sz="2000" spc="15" dirty="0">
                <a:latin typeface="Lucida Sans Unicode"/>
                <a:cs typeface="Lucida Sans Unicode"/>
              </a:rPr>
              <a:t>ОРИЕНТИРОВАННЫЙ</a:t>
            </a:r>
            <a:r>
              <a:rPr sz="2000" spc="-95" dirty="0">
                <a:latin typeface="Lucida Sans Unicode"/>
                <a:cs typeface="Lucida Sans Unicode"/>
              </a:rPr>
              <a:t> </a:t>
            </a:r>
            <a:r>
              <a:rPr sz="2000" spc="50" dirty="0">
                <a:latin typeface="Lucida Sans Unicode"/>
                <a:cs typeface="Lucida Sans Unicode"/>
              </a:rPr>
              <a:t>И</a:t>
            </a:r>
            <a:endParaRPr sz="2000"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sz="2000" spc="-15" dirty="0">
                <a:latin typeface="Lucida Sans Unicode"/>
                <a:cs typeface="Lucida Sans Unicode"/>
              </a:rPr>
              <a:t>СИСТЕМНО</a:t>
            </a:r>
            <a:r>
              <a:rPr sz="1950" spc="-15" dirty="0">
                <a:latin typeface="Microsoft Sans Serif"/>
                <a:cs typeface="Microsoft Sans Serif"/>
              </a:rPr>
              <a:t>-</a:t>
            </a:r>
            <a:r>
              <a:rPr sz="2000" spc="-15" dirty="0">
                <a:latin typeface="Lucida Sans Unicode"/>
                <a:cs typeface="Lucida Sans Unicode"/>
              </a:rPr>
              <a:t>ДЕЯТЕЛЬНОСТНЫЙ</a:t>
            </a:r>
            <a:r>
              <a:rPr sz="2000" spc="-85" dirty="0">
                <a:latin typeface="Lucida Sans Unicode"/>
                <a:cs typeface="Lucida Sans Unicode"/>
              </a:rPr>
              <a:t> </a:t>
            </a:r>
            <a:r>
              <a:rPr sz="2000" spc="-25" dirty="0">
                <a:latin typeface="Lucida Sans Unicode"/>
                <a:cs typeface="Lucida Sans Unicode"/>
              </a:rPr>
              <a:t>ХАРАКТЕР</a:t>
            </a:r>
            <a:r>
              <a:rPr sz="2000" spc="-85" dirty="0">
                <a:latin typeface="Lucida Sans Unicode"/>
                <a:cs typeface="Lucida Sans Unicode"/>
              </a:rPr>
              <a:t> </a:t>
            </a:r>
            <a:r>
              <a:rPr sz="2000" spc="25" dirty="0">
                <a:latin typeface="Lucida Sans Unicode"/>
                <a:cs typeface="Lucida Sans Unicode"/>
              </a:rPr>
              <a:t>ОБУЧЕНИЯ</a:t>
            </a:r>
            <a:r>
              <a:rPr sz="1950" spc="25" dirty="0">
                <a:latin typeface="Microsoft Sans Serif"/>
                <a:cs typeface="Microsoft Sans Serif"/>
              </a:rPr>
              <a:t>;</a:t>
            </a:r>
            <a:endParaRPr sz="19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7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500">
              <a:latin typeface="Microsoft Sans Serif"/>
              <a:cs typeface="Microsoft Sans Serif"/>
            </a:endParaRPr>
          </a:p>
          <a:p>
            <a:pPr marL="12700" marR="5080">
              <a:lnSpc>
                <a:spcPct val="121900"/>
              </a:lnSpc>
              <a:spcBef>
                <a:spcPts val="5"/>
              </a:spcBef>
            </a:pPr>
            <a:r>
              <a:rPr sz="2000" spc="-125" dirty="0">
                <a:latin typeface="Lucida Sans Unicode"/>
                <a:cs typeface="Lucida Sans Unicode"/>
              </a:rPr>
              <a:t>С</a:t>
            </a:r>
            <a:r>
              <a:rPr sz="2000" dirty="0">
                <a:latin typeface="Lucida Sans Unicode"/>
                <a:cs typeface="Lucida Sans Unicode"/>
              </a:rPr>
              <a:t>О</a:t>
            </a:r>
            <a:r>
              <a:rPr sz="2000" spc="130" dirty="0">
                <a:latin typeface="Lucida Sans Unicode"/>
                <a:cs typeface="Lucida Sans Unicode"/>
              </a:rPr>
              <a:t>Ч</a:t>
            </a:r>
            <a:r>
              <a:rPr sz="2000" spc="20" dirty="0">
                <a:latin typeface="Lucida Sans Unicode"/>
                <a:cs typeface="Lucida Sans Unicode"/>
              </a:rPr>
              <a:t>Е</a:t>
            </a:r>
            <a:r>
              <a:rPr sz="2000" spc="-160" dirty="0">
                <a:latin typeface="Lucida Sans Unicode"/>
                <a:cs typeface="Lucida Sans Unicode"/>
              </a:rPr>
              <a:t>Т</a:t>
            </a:r>
            <a:r>
              <a:rPr sz="2000" spc="-110" dirty="0">
                <a:latin typeface="Lucida Sans Unicode"/>
                <a:cs typeface="Lucida Sans Unicode"/>
              </a:rPr>
              <a:t>А</a:t>
            </a:r>
            <a:r>
              <a:rPr sz="2000" spc="5" dirty="0">
                <a:latin typeface="Lucida Sans Unicode"/>
                <a:cs typeface="Lucida Sans Unicode"/>
              </a:rPr>
              <a:t>Н</a:t>
            </a:r>
            <a:r>
              <a:rPr sz="2000" spc="45" dirty="0">
                <a:latin typeface="Lucida Sans Unicode"/>
                <a:cs typeface="Lucida Sans Unicode"/>
              </a:rPr>
              <a:t>И</a:t>
            </a:r>
            <a:r>
              <a:rPr sz="2000" spc="25" dirty="0">
                <a:latin typeface="Lucida Sans Unicode"/>
                <a:cs typeface="Lucida Sans Unicode"/>
              </a:rPr>
              <a:t>Е</a:t>
            </a:r>
            <a:r>
              <a:rPr sz="2000" spc="-95" dirty="0">
                <a:latin typeface="Lucida Sans Unicode"/>
                <a:cs typeface="Lucida Sans Unicode"/>
              </a:rPr>
              <a:t> </a:t>
            </a:r>
            <a:r>
              <a:rPr sz="2000" spc="45" dirty="0">
                <a:latin typeface="Lucida Sans Unicode"/>
                <a:cs typeface="Lucida Sans Unicode"/>
              </a:rPr>
              <a:t>И</a:t>
            </a:r>
            <a:r>
              <a:rPr sz="2000" spc="5" dirty="0">
                <a:latin typeface="Lucida Sans Unicode"/>
                <a:cs typeface="Lucida Sans Unicode"/>
              </a:rPr>
              <a:t>НН</a:t>
            </a:r>
            <a:r>
              <a:rPr sz="2000" dirty="0">
                <a:latin typeface="Lucida Sans Unicode"/>
                <a:cs typeface="Lucida Sans Unicode"/>
              </a:rPr>
              <a:t>О</a:t>
            </a:r>
            <a:r>
              <a:rPr sz="2000" spc="140" dirty="0">
                <a:latin typeface="Lucida Sans Unicode"/>
                <a:cs typeface="Lucida Sans Unicode"/>
              </a:rPr>
              <a:t>В</a:t>
            </a:r>
            <a:r>
              <a:rPr sz="2000" spc="-110" dirty="0">
                <a:latin typeface="Lucida Sans Unicode"/>
                <a:cs typeface="Lucida Sans Unicode"/>
              </a:rPr>
              <a:t>А</a:t>
            </a:r>
            <a:r>
              <a:rPr sz="2000" spc="-65" dirty="0">
                <a:latin typeface="Lucida Sans Unicode"/>
                <a:cs typeface="Lucida Sans Unicode"/>
              </a:rPr>
              <a:t>Ц</a:t>
            </a:r>
            <a:r>
              <a:rPr sz="2000" spc="45" dirty="0">
                <a:latin typeface="Lucida Sans Unicode"/>
                <a:cs typeface="Lucida Sans Unicode"/>
              </a:rPr>
              <a:t>И</a:t>
            </a:r>
            <a:r>
              <a:rPr sz="2000" dirty="0">
                <a:latin typeface="Lucida Sans Unicode"/>
                <a:cs typeface="Lucida Sans Unicode"/>
              </a:rPr>
              <a:t>О</a:t>
            </a:r>
            <a:r>
              <a:rPr sz="2000" spc="5" dirty="0">
                <a:latin typeface="Lucida Sans Unicode"/>
                <a:cs typeface="Lucida Sans Unicode"/>
              </a:rPr>
              <a:t>НН</a:t>
            </a:r>
            <a:r>
              <a:rPr sz="2000" spc="100" dirty="0">
                <a:latin typeface="Lucida Sans Unicode"/>
                <a:cs typeface="Lucida Sans Unicode"/>
              </a:rPr>
              <a:t>Ы</a:t>
            </a:r>
            <a:r>
              <a:rPr sz="2000" spc="-80" dirty="0">
                <a:latin typeface="Lucida Sans Unicode"/>
                <a:cs typeface="Lucida Sans Unicode"/>
              </a:rPr>
              <a:t>Х</a:t>
            </a:r>
            <a:r>
              <a:rPr sz="2000" spc="-95" dirty="0">
                <a:latin typeface="Lucida Sans Unicode"/>
                <a:cs typeface="Lucida Sans Unicode"/>
              </a:rPr>
              <a:t> </a:t>
            </a:r>
            <a:r>
              <a:rPr sz="2000" spc="-15" dirty="0">
                <a:latin typeface="Lucida Sans Unicode"/>
                <a:cs typeface="Lucida Sans Unicode"/>
              </a:rPr>
              <a:t>П</a:t>
            </a:r>
            <a:r>
              <a:rPr sz="2000" dirty="0">
                <a:latin typeface="Lucida Sans Unicode"/>
                <a:cs typeface="Lucida Sans Unicode"/>
              </a:rPr>
              <a:t>О</a:t>
            </a:r>
            <a:r>
              <a:rPr sz="2000" spc="-150" dirty="0">
                <a:latin typeface="Lucida Sans Unicode"/>
                <a:cs typeface="Lucida Sans Unicode"/>
              </a:rPr>
              <a:t>Д</a:t>
            </a:r>
            <a:r>
              <a:rPr sz="2000" spc="-85" dirty="0">
                <a:latin typeface="Lucida Sans Unicode"/>
                <a:cs typeface="Lucida Sans Unicode"/>
              </a:rPr>
              <a:t>Х</a:t>
            </a:r>
            <a:r>
              <a:rPr sz="2000" dirty="0">
                <a:latin typeface="Lucida Sans Unicode"/>
                <a:cs typeface="Lucida Sans Unicode"/>
              </a:rPr>
              <a:t>О</a:t>
            </a:r>
            <a:r>
              <a:rPr sz="2000" spc="-150" dirty="0">
                <a:latin typeface="Lucida Sans Unicode"/>
                <a:cs typeface="Lucida Sans Unicode"/>
              </a:rPr>
              <a:t>Д</a:t>
            </a:r>
            <a:r>
              <a:rPr sz="2000" dirty="0">
                <a:latin typeface="Lucida Sans Unicode"/>
                <a:cs typeface="Lucida Sans Unicode"/>
              </a:rPr>
              <a:t>О</a:t>
            </a:r>
            <a:r>
              <a:rPr sz="2000" spc="145" dirty="0">
                <a:latin typeface="Lucida Sans Unicode"/>
                <a:cs typeface="Lucida Sans Unicode"/>
              </a:rPr>
              <a:t>В</a:t>
            </a:r>
            <a:r>
              <a:rPr sz="2000" spc="-95" dirty="0">
                <a:latin typeface="Lucida Sans Unicode"/>
                <a:cs typeface="Lucida Sans Unicode"/>
              </a:rPr>
              <a:t> </a:t>
            </a:r>
            <a:r>
              <a:rPr sz="2000" spc="-120" dirty="0">
                <a:latin typeface="Lucida Sans Unicode"/>
                <a:cs typeface="Lucida Sans Unicode"/>
              </a:rPr>
              <a:t>С</a:t>
            </a:r>
            <a:r>
              <a:rPr sz="2000" spc="-95" dirty="0">
                <a:latin typeface="Lucida Sans Unicode"/>
                <a:cs typeface="Lucida Sans Unicode"/>
              </a:rPr>
              <a:t> </a:t>
            </a:r>
            <a:r>
              <a:rPr sz="2000" spc="5" dirty="0">
                <a:latin typeface="Lucida Sans Unicode"/>
                <a:cs typeface="Lucida Sans Unicode"/>
              </a:rPr>
              <a:t>Л</a:t>
            </a:r>
            <a:r>
              <a:rPr sz="2000" spc="-45" dirty="0">
                <a:latin typeface="Lucida Sans Unicode"/>
                <a:cs typeface="Lucida Sans Unicode"/>
              </a:rPr>
              <a:t>У</a:t>
            </a:r>
            <a:r>
              <a:rPr sz="2000" spc="130" dirty="0">
                <a:latin typeface="Lucida Sans Unicode"/>
                <a:cs typeface="Lucida Sans Unicode"/>
              </a:rPr>
              <a:t>Ч</a:t>
            </a:r>
            <a:r>
              <a:rPr sz="2000" spc="165" dirty="0">
                <a:latin typeface="Lucida Sans Unicode"/>
                <a:cs typeface="Lucida Sans Unicode"/>
              </a:rPr>
              <a:t>Ш</a:t>
            </a:r>
            <a:r>
              <a:rPr sz="2000" spc="45" dirty="0">
                <a:latin typeface="Lucida Sans Unicode"/>
                <a:cs typeface="Lucida Sans Unicode"/>
              </a:rPr>
              <a:t>И</a:t>
            </a:r>
            <a:r>
              <a:rPr sz="2000" spc="85" dirty="0">
                <a:latin typeface="Lucida Sans Unicode"/>
                <a:cs typeface="Lucida Sans Unicode"/>
              </a:rPr>
              <a:t>М</a:t>
            </a:r>
            <a:r>
              <a:rPr sz="2000" spc="30" dirty="0">
                <a:latin typeface="Lucida Sans Unicode"/>
                <a:cs typeface="Lucida Sans Unicode"/>
              </a:rPr>
              <a:t>И  </a:t>
            </a:r>
            <a:r>
              <a:rPr sz="2000" spc="-10" dirty="0">
                <a:latin typeface="Lucida Sans Unicode"/>
                <a:cs typeface="Lucida Sans Unicode"/>
              </a:rPr>
              <a:t>ТРАДИЦИЯМИ</a:t>
            </a:r>
            <a:r>
              <a:rPr sz="2000" spc="-100" dirty="0">
                <a:latin typeface="Lucida Sans Unicode"/>
                <a:cs typeface="Lucida Sans Unicode"/>
              </a:rPr>
              <a:t> </a:t>
            </a:r>
            <a:r>
              <a:rPr sz="2000" spc="-5" dirty="0">
                <a:latin typeface="Lucida Sans Unicode"/>
                <a:cs typeface="Lucida Sans Unicode"/>
              </a:rPr>
              <a:t>ОТЕЧЕСТВЕННОГО</a:t>
            </a:r>
            <a:r>
              <a:rPr sz="2000" spc="-95" dirty="0">
                <a:latin typeface="Lucida Sans Unicode"/>
                <a:cs typeface="Lucida Sans Unicode"/>
              </a:rPr>
              <a:t> </a:t>
            </a:r>
            <a:r>
              <a:rPr sz="2000" spc="20" dirty="0">
                <a:latin typeface="Lucida Sans Unicode"/>
                <a:cs typeface="Lucida Sans Unicode"/>
              </a:rPr>
              <a:t>ОБРАЗОВАНИЯ</a:t>
            </a:r>
            <a:r>
              <a:rPr sz="1950" spc="20" dirty="0">
                <a:latin typeface="Microsoft Sans Serif"/>
                <a:cs typeface="Microsoft Sans Serif"/>
              </a:rPr>
              <a:t>.</a:t>
            </a:r>
            <a:endParaRPr sz="1950">
              <a:latin typeface="Microsoft Sans Serif"/>
              <a:cs typeface="Microsoft Sans Serif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7552321" y="0"/>
            <a:ext cx="2201545" cy="3415029"/>
            <a:chOff x="7552321" y="0"/>
            <a:chExt cx="2201545" cy="3415029"/>
          </a:xfrm>
        </p:grpSpPr>
        <p:sp>
          <p:nvSpPr>
            <p:cNvPr id="10" name="object 10"/>
            <p:cNvSpPr/>
            <p:nvPr/>
          </p:nvSpPr>
          <p:spPr>
            <a:xfrm>
              <a:off x="7783083" y="0"/>
              <a:ext cx="1971039" cy="3415029"/>
            </a:xfrm>
            <a:custGeom>
              <a:avLst/>
              <a:gdLst/>
              <a:ahLst/>
              <a:cxnLst/>
              <a:rect l="l" t="t" r="r" b="b"/>
              <a:pathLst>
                <a:path w="1971040" h="3415029">
                  <a:moveTo>
                    <a:pt x="0" y="0"/>
                  </a:moveTo>
                  <a:lnTo>
                    <a:pt x="1970516" y="0"/>
                  </a:lnTo>
                  <a:lnTo>
                    <a:pt x="1970516" y="34146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2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52321" y="0"/>
              <a:ext cx="2201277" cy="2201268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968460" y="533052"/>
            <a:ext cx="1098550" cy="389890"/>
            <a:chOff x="968460" y="533052"/>
            <a:chExt cx="1098550" cy="389890"/>
          </a:xfrm>
        </p:grpSpPr>
        <p:sp>
          <p:nvSpPr>
            <p:cNvPr id="13" name="object 13"/>
            <p:cNvSpPr/>
            <p:nvPr/>
          </p:nvSpPr>
          <p:spPr>
            <a:xfrm>
              <a:off x="977916" y="542508"/>
              <a:ext cx="350520" cy="370840"/>
            </a:xfrm>
            <a:custGeom>
              <a:avLst/>
              <a:gdLst/>
              <a:ahLst/>
              <a:cxnLst/>
              <a:rect l="l" t="t" r="r" b="b"/>
              <a:pathLst>
                <a:path w="350519" h="370840">
                  <a:moveTo>
                    <a:pt x="350146" y="185168"/>
                  </a:moveTo>
                  <a:lnTo>
                    <a:pt x="347360" y="227875"/>
                  </a:lnTo>
                  <a:lnTo>
                    <a:pt x="339004" y="265133"/>
                  </a:lnTo>
                  <a:lnTo>
                    <a:pt x="305577" y="323306"/>
                  </a:lnTo>
                  <a:lnTo>
                    <a:pt x="250667" y="358764"/>
                  </a:lnTo>
                  <a:lnTo>
                    <a:pt x="175073" y="370583"/>
                  </a:lnTo>
                  <a:lnTo>
                    <a:pt x="135190" y="367613"/>
                  </a:lnTo>
                  <a:lnTo>
                    <a:pt x="70246" y="343851"/>
                  </a:lnTo>
                  <a:lnTo>
                    <a:pt x="25416" y="296590"/>
                  </a:lnTo>
                  <a:lnTo>
                    <a:pt x="2824" y="227397"/>
                  </a:lnTo>
                  <a:lnTo>
                    <a:pt x="0" y="184676"/>
                  </a:lnTo>
                  <a:lnTo>
                    <a:pt x="2808" y="142393"/>
                  </a:lnTo>
                  <a:lnTo>
                    <a:pt x="25277" y="73755"/>
                  </a:lnTo>
                  <a:lnTo>
                    <a:pt x="69953" y="26662"/>
                  </a:lnTo>
                  <a:lnTo>
                    <a:pt x="135267" y="2962"/>
                  </a:lnTo>
                  <a:lnTo>
                    <a:pt x="175565" y="0"/>
                  </a:lnTo>
                  <a:lnTo>
                    <a:pt x="215932" y="2939"/>
                  </a:lnTo>
                  <a:lnTo>
                    <a:pt x="281061" y="26454"/>
                  </a:lnTo>
                  <a:lnTo>
                    <a:pt x="325214" y="73301"/>
                  </a:lnTo>
                  <a:lnTo>
                    <a:pt x="347376" y="142369"/>
                  </a:lnTo>
                  <a:lnTo>
                    <a:pt x="350146" y="185168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0894" y="612832"/>
              <a:ext cx="164190" cy="22870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379762" y="542508"/>
              <a:ext cx="677545" cy="370840"/>
            </a:xfrm>
            <a:custGeom>
              <a:avLst/>
              <a:gdLst/>
              <a:ahLst/>
              <a:cxnLst/>
              <a:rect l="l" t="t" r="r" b="b"/>
              <a:pathLst>
                <a:path w="677544" h="370840">
                  <a:moveTo>
                    <a:pt x="173595" y="80272"/>
                  </a:moveTo>
                  <a:lnTo>
                    <a:pt x="130104" y="96270"/>
                  </a:lnTo>
                  <a:lnTo>
                    <a:pt x="104834" y="142539"/>
                  </a:lnTo>
                  <a:lnTo>
                    <a:pt x="99971" y="187138"/>
                  </a:lnTo>
                  <a:lnTo>
                    <a:pt x="104911" y="232599"/>
                  </a:lnTo>
                  <a:lnTo>
                    <a:pt x="119731" y="265071"/>
                  </a:lnTo>
                  <a:lnTo>
                    <a:pt x="144432" y="284555"/>
                  </a:lnTo>
                  <a:lnTo>
                    <a:pt x="179012" y="291049"/>
                  </a:lnTo>
                  <a:lnTo>
                    <a:pt x="190862" y="290634"/>
                  </a:lnTo>
                  <a:lnTo>
                    <a:pt x="236524" y="280907"/>
                  </a:lnTo>
                  <a:lnTo>
                    <a:pt x="270365" y="268396"/>
                  </a:lnTo>
                  <a:lnTo>
                    <a:pt x="270365" y="350638"/>
                  </a:lnTo>
                  <a:lnTo>
                    <a:pt x="247096" y="359364"/>
                  </a:lnTo>
                  <a:lnTo>
                    <a:pt x="222350" y="365597"/>
                  </a:lnTo>
                  <a:lnTo>
                    <a:pt x="196126" y="369337"/>
                  </a:lnTo>
                  <a:lnTo>
                    <a:pt x="168424" y="370583"/>
                  </a:lnTo>
                  <a:lnTo>
                    <a:pt x="130050" y="367628"/>
                  </a:lnTo>
                  <a:lnTo>
                    <a:pt x="67568" y="343990"/>
                  </a:lnTo>
                  <a:lnTo>
                    <a:pt x="24446" y="297036"/>
                  </a:lnTo>
                  <a:lnTo>
                    <a:pt x="2716" y="228706"/>
                  </a:lnTo>
                  <a:lnTo>
                    <a:pt x="0" y="186646"/>
                  </a:lnTo>
                  <a:lnTo>
                    <a:pt x="1315" y="159544"/>
                  </a:lnTo>
                  <a:lnTo>
                    <a:pt x="11842" y="110420"/>
                  </a:lnTo>
                  <a:lnTo>
                    <a:pt x="32733" y="68445"/>
                  </a:lnTo>
                  <a:lnTo>
                    <a:pt x="63020" y="35881"/>
                  </a:lnTo>
                  <a:lnTo>
                    <a:pt x="102256" y="13304"/>
                  </a:lnTo>
                  <a:lnTo>
                    <a:pt x="148733" y="1916"/>
                  </a:lnTo>
                  <a:lnTo>
                    <a:pt x="174580" y="492"/>
                  </a:lnTo>
                  <a:lnTo>
                    <a:pt x="203436" y="2077"/>
                  </a:lnTo>
                  <a:lnTo>
                    <a:pt x="231645" y="6833"/>
                  </a:lnTo>
                  <a:lnTo>
                    <a:pt x="259208" y="14758"/>
                  </a:lnTo>
                  <a:lnTo>
                    <a:pt x="286125" y="25854"/>
                  </a:lnTo>
                  <a:lnTo>
                    <a:pt x="256330" y="102433"/>
                  </a:lnTo>
                  <a:lnTo>
                    <a:pt x="246358" y="97939"/>
                  </a:lnTo>
                  <a:lnTo>
                    <a:pt x="236385" y="93815"/>
                  </a:lnTo>
                  <a:lnTo>
                    <a:pt x="195756" y="81873"/>
                  </a:lnTo>
                  <a:lnTo>
                    <a:pt x="184860" y="80672"/>
                  </a:lnTo>
                  <a:lnTo>
                    <a:pt x="173595" y="80272"/>
                  </a:lnTo>
                  <a:close/>
                </a:path>
                <a:path w="677544" h="370840">
                  <a:moveTo>
                    <a:pt x="677384" y="185168"/>
                  </a:moveTo>
                  <a:lnTo>
                    <a:pt x="674599" y="227875"/>
                  </a:lnTo>
                  <a:lnTo>
                    <a:pt x="666242" y="265133"/>
                  </a:lnTo>
                  <a:lnTo>
                    <a:pt x="632816" y="323306"/>
                  </a:lnTo>
                  <a:lnTo>
                    <a:pt x="577905" y="358764"/>
                  </a:lnTo>
                  <a:lnTo>
                    <a:pt x="502311" y="370583"/>
                  </a:lnTo>
                  <a:lnTo>
                    <a:pt x="462429" y="367613"/>
                  </a:lnTo>
                  <a:lnTo>
                    <a:pt x="397484" y="343851"/>
                  </a:lnTo>
                  <a:lnTo>
                    <a:pt x="352654" y="296590"/>
                  </a:lnTo>
                  <a:lnTo>
                    <a:pt x="330062" y="227397"/>
                  </a:lnTo>
                  <a:lnTo>
                    <a:pt x="327238" y="184676"/>
                  </a:lnTo>
                  <a:lnTo>
                    <a:pt x="330047" y="142393"/>
                  </a:lnTo>
                  <a:lnTo>
                    <a:pt x="352516" y="73755"/>
                  </a:lnTo>
                  <a:lnTo>
                    <a:pt x="397192" y="26662"/>
                  </a:lnTo>
                  <a:lnTo>
                    <a:pt x="462506" y="2962"/>
                  </a:lnTo>
                  <a:lnTo>
                    <a:pt x="502804" y="0"/>
                  </a:lnTo>
                  <a:lnTo>
                    <a:pt x="543171" y="2939"/>
                  </a:lnTo>
                  <a:lnTo>
                    <a:pt x="608300" y="26454"/>
                  </a:lnTo>
                  <a:lnTo>
                    <a:pt x="652453" y="73301"/>
                  </a:lnTo>
                  <a:lnTo>
                    <a:pt x="674614" y="142369"/>
                  </a:lnTo>
                  <a:lnTo>
                    <a:pt x="677384" y="185168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9978" y="612832"/>
              <a:ext cx="164190" cy="228703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2112687" y="538716"/>
            <a:ext cx="930910" cy="379095"/>
            <a:chOff x="2112687" y="538716"/>
            <a:chExt cx="930910" cy="379095"/>
          </a:xfrm>
        </p:grpSpPr>
        <p:sp>
          <p:nvSpPr>
            <p:cNvPr id="18" name="object 18"/>
            <p:cNvSpPr/>
            <p:nvPr/>
          </p:nvSpPr>
          <p:spPr>
            <a:xfrm>
              <a:off x="2122142" y="548171"/>
              <a:ext cx="266700" cy="360045"/>
            </a:xfrm>
            <a:custGeom>
              <a:avLst/>
              <a:gdLst/>
              <a:ahLst/>
              <a:cxnLst/>
              <a:rect l="l" t="t" r="r" b="b"/>
              <a:pathLst>
                <a:path w="266700" h="360044">
                  <a:moveTo>
                    <a:pt x="266180" y="243033"/>
                  </a:moveTo>
                  <a:lnTo>
                    <a:pt x="256484" y="293050"/>
                  </a:lnTo>
                  <a:lnTo>
                    <a:pt x="227397" y="329831"/>
                  </a:lnTo>
                  <a:lnTo>
                    <a:pt x="180028" y="352454"/>
                  </a:lnTo>
                  <a:lnTo>
                    <a:pt x="115484" y="359995"/>
                  </a:lnTo>
                  <a:lnTo>
                    <a:pt x="0" y="359995"/>
                  </a:lnTo>
                  <a:lnTo>
                    <a:pt x="0" y="0"/>
                  </a:lnTo>
                  <a:lnTo>
                    <a:pt x="236878" y="0"/>
                  </a:lnTo>
                  <a:lnTo>
                    <a:pt x="236878" y="78056"/>
                  </a:lnTo>
                  <a:lnTo>
                    <a:pt x="97755" y="78056"/>
                  </a:lnTo>
                  <a:lnTo>
                    <a:pt x="97755" y="132966"/>
                  </a:lnTo>
                  <a:lnTo>
                    <a:pt x="111790" y="132966"/>
                  </a:lnTo>
                  <a:lnTo>
                    <a:pt x="147325" y="134682"/>
                  </a:lnTo>
                  <a:lnTo>
                    <a:pt x="204821" y="148410"/>
                  </a:lnTo>
                  <a:lnTo>
                    <a:pt x="244018" y="175881"/>
                  </a:lnTo>
                  <a:lnTo>
                    <a:pt x="263717" y="217186"/>
                  </a:lnTo>
                  <a:lnTo>
                    <a:pt x="266180" y="243033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10442" y="745307"/>
              <a:ext cx="89088" cy="9721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2448396" y="548171"/>
              <a:ext cx="585470" cy="360045"/>
            </a:xfrm>
            <a:custGeom>
              <a:avLst/>
              <a:gdLst/>
              <a:ahLst/>
              <a:cxnLst/>
              <a:rect l="l" t="t" r="r" b="b"/>
              <a:pathLst>
                <a:path w="585469" h="360044">
                  <a:moveTo>
                    <a:pt x="213731" y="359995"/>
                  </a:moveTo>
                  <a:lnTo>
                    <a:pt x="0" y="359995"/>
                  </a:lnTo>
                  <a:lnTo>
                    <a:pt x="0" y="0"/>
                  </a:lnTo>
                  <a:lnTo>
                    <a:pt x="213731" y="0"/>
                  </a:lnTo>
                  <a:lnTo>
                    <a:pt x="213731" y="78056"/>
                  </a:lnTo>
                  <a:lnTo>
                    <a:pt x="97262" y="78056"/>
                  </a:lnTo>
                  <a:lnTo>
                    <a:pt x="97262" y="134690"/>
                  </a:lnTo>
                  <a:lnTo>
                    <a:pt x="205113" y="134690"/>
                  </a:lnTo>
                  <a:lnTo>
                    <a:pt x="205113" y="212746"/>
                  </a:lnTo>
                  <a:lnTo>
                    <a:pt x="97262" y="212746"/>
                  </a:lnTo>
                  <a:lnTo>
                    <a:pt x="97262" y="280707"/>
                  </a:lnTo>
                  <a:lnTo>
                    <a:pt x="213731" y="280707"/>
                  </a:lnTo>
                  <a:lnTo>
                    <a:pt x="213731" y="359995"/>
                  </a:lnTo>
                  <a:close/>
                </a:path>
                <a:path w="585469" h="360044">
                  <a:moveTo>
                    <a:pt x="585293" y="359995"/>
                  </a:moveTo>
                  <a:lnTo>
                    <a:pt x="487538" y="359995"/>
                  </a:lnTo>
                  <a:lnTo>
                    <a:pt x="487538" y="213239"/>
                  </a:lnTo>
                  <a:lnTo>
                    <a:pt x="374516" y="213239"/>
                  </a:lnTo>
                  <a:lnTo>
                    <a:pt x="374516" y="359995"/>
                  </a:lnTo>
                  <a:lnTo>
                    <a:pt x="276761" y="359995"/>
                  </a:lnTo>
                  <a:lnTo>
                    <a:pt x="276761" y="0"/>
                  </a:lnTo>
                  <a:lnTo>
                    <a:pt x="374516" y="0"/>
                  </a:lnTo>
                  <a:lnTo>
                    <a:pt x="374516" y="133459"/>
                  </a:lnTo>
                  <a:lnTo>
                    <a:pt x="487538" y="133459"/>
                  </a:lnTo>
                  <a:lnTo>
                    <a:pt x="487538" y="0"/>
                  </a:lnTo>
                  <a:lnTo>
                    <a:pt x="585293" y="0"/>
                  </a:lnTo>
                  <a:lnTo>
                    <a:pt x="585293" y="359995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/>
          <p:nvPr/>
        </p:nvSpPr>
        <p:spPr>
          <a:xfrm>
            <a:off x="3111490" y="548171"/>
            <a:ext cx="308610" cy="360045"/>
          </a:xfrm>
          <a:custGeom>
            <a:avLst/>
            <a:gdLst/>
            <a:ahLst/>
            <a:cxnLst/>
            <a:rect l="l" t="t" r="r" b="b"/>
            <a:pathLst>
              <a:path w="308610" h="360044">
                <a:moveTo>
                  <a:pt x="308532" y="359995"/>
                </a:moveTo>
                <a:lnTo>
                  <a:pt x="210777" y="359995"/>
                </a:lnTo>
                <a:lnTo>
                  <a:pt x="210777" y="213239"/>
                </a:lnTo>
                <a:lnTo>
                  <a:pt x="97755" y="213239"/>
                </a:lnTo>
                <a:lnTo>
                  <a:pt x="97755" y="359995"/>
                </a:lnTo>
                <a:lnTo>
                  <a:pt x="0" y="359995"/>
                </a:lnTo>
                <a:lnTo>
                  <a:pt x="0" y="0"/>
                </a:lnTo>
                <a:lnTo>
                  <a:pt x="97755" y="0"/>
                </a:lnTo>
                <a:lnTo>
                  <a:pt x="97755" y="133459"/>
                </a:lnTo>
                <a:lnTo>
                  <a:pt x="210777" y="133459"/>
                </a:lnTo>
                <a:lnTo>
                  <a:pt x="210777" y="0"/>
                </a:lnTo>
                <a:lnTo>
                  <a:pt x="308532" y="0"/>
                </a:lnTo>
                <a:lnTo>
                  <a:pt x="308532" y="359995"/>
                </a:lnTo>
                <a:close/>
              </a:path>
            </a:pathLst>
          </a:custGeom>
          <a:ln w="189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3475071" y="533052"/>
            <a:ext cx="1407795" cy="389890"/>
            <a:chOff x="3475071" y="533052"/>
            <a:chExt cx="1407795" cy="389890"/>
          </a:xfrm>
        </p:grpSpPr>
        <p:sp>
          <p:nvSpPr>
            <p:cNvPr id="23" name="object 23"/>
            <p:cNvSpPr/>
            <p:nvPr/>
          </p:nvSpPr>
          <p:spPr>
            <a:xfrm>
              <a:off x="3484527" y="542508"/>
              <a:ext cx="350520" cy="370840"/>
            </a:xfrm>
            <a:custGeom>
              <a:avLst/>
              <a:gdLst/>
              <a:ahLst/>
              <a:cxnLst/>
              <a:rect l="l" t="t" r="r" b="b"/>
              <a:pathLst>
                <a:path w="350520" h="370840">
                  <a:moveTo>
                    <a:pt x="350146" y="185168"/>
                  </a:moveTo>
                  <a:lnTo>
                    <a:pt x="347360" y="227875"/>
                  </a:lnTo>
                  <a:lnTo>
                    <a:pt x="339003" y="265133"/>
                  </a:lnTo>
                  <a:lnTo>
                    <a:pt x="305577" y="323306"/>
                  </a:lnTo>
                  <a:lnTo>
                    <a:pt x="250667" y="358764"/>
                  </a:lnTo>
                  <a:lnTo>
                    <a:pt x="175073" y="370583"/>
                  </a:lnTo>
                  <a:lnTo>
                    <a:pt x="135190" y="367613"/>
                  </a:lnTo>
                  <a:lnTo>
                    <a:pt x="70246" y="343851"/>
                  </a:lnTo>
                  <a:lnTo>
                    <a:pt x="25415" y="296590"/>
                  </a:lnTo>
                  <a:lnTo>
                    <a:pt x="2823" y="227397"/>
                  </a:lnTo>
                  <a:lnTo>
                    <a:pt x="0" y="184676"/>
                  </a:lnTo>
                  <a:lnTo>
                    <a:pt x="2808" y="142393"/>
                  </a:lnTo>
                  <a:lnTo>
                    <a:pt x="25277" y="73755"/>
                  </a:lnTo>
                  <a:lnTo>
                    <a:pt x="69953" y="26662"/>
                  </a:lnTo>
                  <a:lnTo>
                    <a:pt x="135267" y="2962"/>
                  </a:lnTo>
                  <a:lnTo>
                    <a:pt x="175565" y="0"/>
                  </a:lnTo>
                  <a:lnTo>
                    <a:pt x="215932" y="2939"/>
                  </a:lnTo>
                  <a:lnTo>
                    <a:pt x="281061" y="26454"/>
                  </a:lnTo>
                  <a:lnTo>
                    <a:pt x="325214" y="73301"/>
                  </a:lnTo>
                  <a:lnTo>
                    <a:pt x="347375" y="142369"/>
                  </a:lnTo>
                  <a:lnTo>
                    <a:pt x="350146" y="185168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77505" y="612832"/>
              <a:ext cx="164189" cy="228703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3886373" y="543000"/>
              <a:ext cx="987425" cy="370205"/>
            </a:xfrm>
            <a:custGeom>
              <a:avLst/>
              <a:gdLst/>
              <a:ahLst/>
              <a:cxnLst/>
              <a:rect l="l" t="t" r="r" b="b"/>
              <a:pathLst>
                <a:path w="987425" h="370205">
                  <a:moveTo>
                    <a:pt x="173595" y="79780"/>
                  </a:moveTo>
                  <a:lnTo>
                    <a:pt x="130104" y="95777"/>
                  </a:lnTo>
                  <a:lnTo>
                    <a:pt x="104834" y="142046"/>
                  </a:lnTo>
                  <a:lnTo>
                    <a:pt x="99971" y="186646"/>
                  </a:lnTo>
                  <a:lnTo>
                    <a:pt x="104911" y="232107"/>
                  </a:lnTo>
                  <a:lnTo>
                    <a:pt x="119731" y="264579"/>
                  </a:lnTo>
                  <a:lnTo>
                    <a:pt x="144432" y="284062"/>
                  </a:lnTo>
                  <a:lnTo>
                    <a:pt x="179012" y="290557"/>
                  </a:lnTo>
                  <a:lnTo>
                    <a:pt x="190862" y="290141"/>
                  </a:lnTo>
                  <a:lnTo>
                    <a:pt x="236523" y="280415"/>
                  </a:lnTo>
                  <a:lnTo>
                    <a:pt x="270365" y="267903"/>
                  </a:lnTo>
                  <a:lnTo>
                    <a:pt x="270365" y="350146"/>
                  </a:lnTo>
                  <a:lnTo>
                    <a:pt x="247096" y="358872"/>
                  </a:lnTo>
                  <a:lnTo>
                    <a:pt x="222349" y="365104"/>
                  </a:lnTo>
                  <a:lnTo>
                    <a:pt x="196125" y="368844"/>
                  </a:lnTo>
                  <a:lnTo>
                    <a:pt x="168424" y="370091"/>
                  </a:lnTo>
                  <a:lnTo>
                    <a:pt x="130050" y="367136"/>
                  </a:lnTo>
                  <a:lnTo>
                    <a:pt x="67568" y="343497"/>
                  </a:lnTo>
                  <a:lnTo>
                    <a:pt x="24446" y="296543"/>
                  </a:lnTo>
                  <a:lnTo>
                    <a:pt x="2716" y="228213"/>
                  </a:lnTo>
                  <a:lnTo>
                    <a:pt x="0" y="186153"/>
                  </a:lnTo>
                  <a:lnTo>
                    <a:pt x="1315" y="159052"/>
                  </a:lnTo>
                  <a:lnTo>
                    <a:pt x="11842" y="109928"/>
                  </a:lnTo>
                  <a:lnTo>
                    <a:pt x="32733" y="67953"/>
                  </a:lnTo>
                  <a:lnTo>
                    <a:pt x="63020" y="35388"/>
                  </a:lnTo>
                  <a:lnTo>
                    <a:pt x="102256" y="12811"/>
                  </a:lnTo>
                  <a:lnTo>
                    <a:pt x="148733" y="1423"/>
                  </a:lnTo>
                  <a:lnTo>
                    <a:pt x="174580" y="0"/>
                  </a:lnTo>
                  <a:lnTo>
                    <a:pt x="203435" y="1585"/>
                  </a:lnTo>
                  <a:lnTo>
                    <a:pt x="231645" y="6340"/>
                  </a:lnTo>
                  <a:lnTo>
                    <a:pt x="259208" y="14266"/>
                  </a:lnTo>
                  <a:lnTo>
                    <a:pt x="286124" y="25362"/>
                  </a:lnTo>
                  <a:lnTo>
                    <a:pt x="256330" y="101941"/>
                  </a:lnTo>
                  <a:lnTo>
                    <a:pt x="246357" y="97447"/>
                  </a:lnTo>
                  <a:lnTo>
                    <a:pt x="236385" y="93323"/>
                  </a:lnTo>
                  <a:lnTo>
                    <a:pt x="195756" y="81380"/>
                  </a:lnTo>
                  <a:lnTo>
                    <a:pt x="184860" y="80180"/>
                  </a:lnTo>
                  <a:lnTo>
                    <a:pt x="173595" y="79780"/>
                  </a:lnTo>
                  <a:close/>
                </a:path>
                <a:path w="987425" h="370205">
                  <a:moveTo>
                    <a:pt x="499356" y="365166"/>
                  </a:moveTo>
                  <a:lnTo>
                    <a:pt x="402093" y="365166"/>
                  </a:lnTo>
                  <a:lnTo>
                    <a:pt x="402093" y="84704"/>
                  </a:lnTo>
                  <a:lnTo>
                    <a:pt x="314188" y="84704"/>
                  </a:lnTo>
                  <a:lnTo>
                    <a:pt x="314188" y="5170"/>
                  </a:lnTo>
                  <a:lnTo>
                    <a:pt x="587016" y="5170"/>
                  </a:lnTo>
                  <a:lnTo>
                    <a:pt x="587016" y="84704"/>
                  </a:lnTo>
                  <a:lnTo>
                    <a:pt x="499356" y="84704"/>
                  </a:lnTo>
                  <a:lnTo>
                    <a:pt x="499356" y="365166"/>
                  </a:lnTo>
                  <a:close/>
                </a:path>
                <a:path w="987425" h="370205">
                  <a:moveTo>
                    <a:pt x="638471" y="5170"/>
                  </a:moveTo>
                  <a:lnTo>
                    <a:pt x="725146" y="5170"/>
                  </a:lnTo>
                  <a:lnTo>
                    <a:pt x="725146" y="159806"/>
                  </a:lnTo>
                  <a:lnTo>
                    <a:pt x="724900" y="175196"/>
                  </a:lnTo>
                  <a:lnTo>
                    <a:pt x="724161" y="196741"/>
                  </a:lnTo>
                  <a:lnTo>
                    <a:pt x="722930" y="224443"/>
                  </a:lnTo>
                  <a:lnTo>
                    <a:pt x="721206" y="258300"/>
                  </a:lnTo>
                  <a:lnTo>
                    <a:pt x="723176" y="258300"/>
                  </a:lnTo>
                  <a:lnTo>
                    <a:pt x="866731" y="5170"/>
                  </a:lnTo>
                  <a:lnTo>
                    <a:pt x="986894" y="5170"/>
                  </a:lnTo>
                  <a:lnTo>
                    <a:pt x="986894" y="365166"/>
                  </a:lnTo>
                  <a:lnTo>
                    <a:pt x="900712" y="365166"/>
                  </a:lnTo>
                  <a:lnTo>
                    <a:pt x="900712" y="214470"/>
                  </a:lnTo>
                  <a:lnTo>
                    <a:pt x="901820" y="171748"/>
                  </a:lnTo>
                  <a:lnTo>
                    <a:pt x="905144" y="112036"/>
                  </a:lnTo>
                  <a:lnTo>
                    <a:pt x="903174" y="112036"/>
                  </a:lnTo>
                  <a:lnTo>
                    <a:pt x="758388" y="365166"/>
                  </a:lnTo>
                  <a:lnTo>
                    <a:pt x="638471" y="365166"/>
                  </a:lnTo>
                  <a:lnTo>
                    <a:pt x="638471" y="5170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/>
          <p:nvPr/>
        </p:nvSpPr>
        <p:spPr>
          <a:xfrm>
            <a:off x="5049312" y="548171"/>
            <a:ext cx="786765" cy="365125"/>
          </a:xfrm>
          <a:custGeom>
            <a:avLst/>
            <a:gdLst/>
            <a:ahLst/>
            <a:cxnLst/>
            <a:rect l="l" t="t" r="r" b="b"/>
            <a:pathLst>
              <a:path w="786764" h="365125">
                <a:moveTo>
                  <a:pt x="79041" y="364920"/>
                </a:moveTo>
                <a:lnTo>
                  <a:pt x="62174" y="364458"/>
                </a:lnTo>
                <a:lnTo>
                  <a:pt x="46045" y="363073"/>
                </a:lnTo>
                <a:lnTo>
                  <a:pt x="30656" y="360764"/>
                </a:lnTo>
                <a:lnTo>
                  <a:pt x="16005" y="357533"/>
                </a:lnTo>
                <a:lnTo>
                  <a:pt x="16005" y="280215"/>
                </a:lnTo>
                <a:lnTo>
                  <a:pt x="28347" y="284201"/>
                </a:lnTo>
                <a:lnTo>
                  <a:pt x="42229" y="287048"/>
                </a:lnTo>
                <a:lnTo>
                  <a:pt x="57649" y="288756"/>
                </a:lnTo>
                <a:lnTo>
                  <a:pt x="74609" y="289326"/>
                </a:lnTo>
                <a:lnTo>
                  <a:pt x="81942" y="288887"/>
                </a:lnTo>
                <a:lnTo>
                  <a:pt x="113891" y="265756"/>
                </a:lnTo>
                <a:lnTo>
                  <a:pt x="117453" y="257561"/>
                </a:lnTo>
                <a:lnTo>
                  <a:pt x="0" y="0"/>
                </a:lnTo>
                <a:lnTo>
                  <a:pt x="104896" y="0"/>
                </a:lnTo>
                <a:lnTo>
                  <a:pt x="149218" y="109820"/>
                </a:lnTo>
                <a:lnTo>
                  <a:pt x="150859" y="114088"/>
                </a:lnTo>
                <a:lnTo>
                  <a:pt x="152870" y="119177"/>
                </a:lnTo>
                <a:lnTo>
                  <a:pt x="155251" y="125087"/>
                </a:lnTo>
                <a:lnTo>
                  <a:pt x="157631" y="130996"/>
                </a:lnTo>
                <a:lnTo>
                  <a:pt x="159970" y="137111"/>
                </a:lnTo>
                <a:lnTo>
                  <a:pt x="162268" y="143431"/>
                </a:lnTo>
                <a:lnTo>
                  <a:pt x="164567" y="149751"/>
                </a:lnTo>
                <a:lnTo>
                  <a:pt x="173349" y="178520"/>
                </a:lnTo>
                <a:lnTo>
                  <a:pt x="176796" y="178520"/>
                </a:lnTo>
                <a:lnTo>
                  <a:pt x="193925" y="121917"/>
                </a:lnTo>
                <a:lnTo>
                  <a:pt x="238355" y="0"/>
                </a:lnTo>
                <a:lnTo>
                  <a:pt x="343251" y="0"/>
                </a:lnTo>
                <a:lnTo>
                  <a:pt x="233923" y="252637"/>
                </a:lnTo>
                <a:lnTo>
                  <a:pt x="213670" y="293665"/>
                </a:lnTo>
                <a:lnTo>
                  <a:pt x="183452" y="332586"/>
                </a:lnTo>
                <a:lnTo>
                  <a:pt x="146632" y="354701"/>
                </a:lnTo>
                <a:lnTo>
                  <a:pt x="98316" y="364281"/>
                </a:lnTo>
                <a:lnTo>
                  <a:pt x="79041" y="364920"/>
                </a:lnTo>
                <a:close/>
              </a:path>
              <a:path w="786764" h="365125">
                <a:moveTo>
                  <a:pt x="533090" y="359995"/>
                </a:moveTo>
                <a:lnTo>
                  <a:pt x="459465" y="100710"/>
                </a:lnTo>
                <a:lnTo>
                  <a:pt x="457250" y="100710"/>
                </a:lnTo>
                <a:lnTo>
                  <a:pt x="459512" y="131981"/>
                </a:lnTo>
                <a:lnTo>
                  <a:pt x="461128" y="159560"/>
                </a:lnTo>
                <a:lnTo>
                  <a:pt x="462097" y="183445"/>
                </a:lnTo>
                <a:lnTo>
                  <a:pt x="462420" y="203636"/>
                </a:lnTo>
                <a:lnTo>
                  <a:pt x="462420" y="359995"/>
                </a:lnTo>
                <a:lnTo>
                  <a:pt x="376238" y="359995"/>
                </a:lnTo>
                <a:lnTo>
                  <a:pt x="376238" y="0"/>
                </a:lnTo>
                <a:lnTo>
                  <a:pt x="505758" y="0"/>
                </a:lnTo>
                <a:lnTo>
                  <a:pt x="580859" y="255591"/>
                </a:lnTo>
                <a:lnTo>
                  <a:pt x="582829" y="255591"/>
                </a:lnTo>
                <a:lnTo>
                  <a:pt x="656453" y="0"/>
                </a:lnTo>
                <a:lnTo>
                  <a:pt x="786220" y="0"/>
                </a:lnTo>
                <a:lnTo>
                  <a:pt x="786220" y="359995"/>
                </a:lnTo>
                <a:lnTo>
                  <a:pt x="696836" y="359995"/>
                </a:lnTo>
                <a:lnTo>
                  <a:pt x="696836" y="202158"/>
                </a:lnTo>
                <a:lnTo>
                  <a:pt x="698221" y="148910"/>
                </a:lnTo>
                <a:lnTo>
                  <a:pt x="700530" y="101202"/>
                </a:lnTo>
                <a:lnTo>
                  <a:pt x="698313" y="101202"/>
                </a:lnTo>
                <a:lnTo>
                  <a:pt x="625674" y="359995"/>
                </a:lnTo>
                <a:lnTo>
                  <a:pt x="533090" y="359995"/>
                </a:lnTo>
                <a:close/>
              </a:path>
            </a:pathLst>
          </a:custGeom>
          <a:ln w="189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5913084" y="548171"/>
            <a:ext cx="314960" cy="360045"/>
          </a:xfrm>
          <a:custGeom>
            <a:avLst/>
            <a:gdLst/>
            <a:ahLst/>
            <a:cxnLst/>
            <a:rect l="l" t="t" r="r" b="b"/>
            <a:pathLst>
              <a:path w="314960" h="360044">
                <a:moveTo>
                  <a:pt x="314688" y="359995"/>
                </a:moveTo>
                <a:lnTo>
                  <a:pt x="204621" y="359995"/>
                </a:lnTo>
                <a:lnTo>
                  <a:pt x="97755" y="177535"/>
                </a:lnTo>
                <a:lnTo>
                  <a:pt x="97755" y="359995"/>
                </a:lnTo>
                <a:lnTo>
                  <a:pt x="0" y="359995"/>
                </a:lnTo>
                <a:lnTo>
                  <a:pt x="0" y="0"/>
                </a:lnTo>
                <a:lnTo>
                  <a:pt x="97755" y="0"/>
                </a:lnTo>
                <a:lnTo>
                  <a:pt x="97755" y="174334"/>
                </a:lnTo>
                <a:lnTo>
                  <a:pt x="200681" y="0"/>
                </a:lnTo>
                <a:lnTo>
                  <a:pt x="307547" y="0"/>
                </a:lnTo>
                <a:lnTo>
                  <a:pt x="196495" y="171871"/>
                </a:lnTo>
                <a:lnTo>
                  <a:pt x="314688" y="359995"/>
                </a:lnTo>
                <a:close/>
              </a:path>
            </a:pathLst>
          </a:custGeom>
          <a:ln w="189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939608" y="391177"/>
            <a:ext cx="5299075" cy="6305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950" spc="-75" dirty="0">
                <a:latin typeface="Microsoft YaHei"/>
                <a:cs typeface="Microsoft YaHei"/>
              </a:rPr>
              <a:t>О</a:t>
            </a:r>
            <a:r>
              <a:rPr sz="3950" spc="-90" dirty="0">
                <a:latin typeface="Microsoft YaHei"/>
                <a:cs typeface="Microsoft YaHei"/>
              </a:rPr>
              <a:t>С</a:t>
            </a:r>
            <a:r>
              <a:rPr sz="3950" spc="-75" dirty="0">
                <a:latin typeface="Microsoft YaHei"/>
                <a:cs typeface="Microsoft YaHei"/>
              </a:rPr>
              <a:t>О</a:t>
            </a:r>
            <a:r>
              <a:rPr sz="3950" spc="-145" dirty="0">
                <a:latin typeface="Microsoft YaHei"/>
                <a:cs typeface="Microsoft YaHei"/>
              </a:rPr>
              <a:t>Б</a:t>
            </a:r>
            <a:r>
              <a:rPr sz="3950" spc="-85" dirty="0">
                <a:latin typeface="Microsoft YaHei"/>
                <a:cs typeface="Microsoft YaHei"/>
              </a:rPr>
              <a:t>Е</a:t>
            </a:r>
            <a:r>
              <a:rPr sz="3950" spc="-210" dirty="0">
                <a:latin typeface="Microsoft YaHei"/>
                <a:cs typeface="Microsoft YaHei"/>
              </a:rPr>
              <a:t>НН</a:t>
            </a:r>
            <a:r>
              <a:rPr sz="3950" spc="-75" dirty="0">
                <a:latin typeface="Microsoft YaHei"/>
                <a:cs typeface="Microsoft YaHei"/>
              </a:rPr>
              <a:t>О</a:t>
            </a:r>
            <a:r>
              <a:rPr sz="3950" spc="-90" dirty="0">
                <a:latin typeface="Microsoft YaHei"/>
                <a:cs typeface="Microsoft YaHei"/>
              </a:rPr>
              <a:t>С</a:t>
            </a:r>
            <a:r>
              <a:rPr sz="3950" spc="-130" dirty="0">
                <a:latin typeface="Microsoft YaHei"/>
                <a:cs typeface="Microsoft YaHei"/>
              </a:rPr>
              <a:t>Т</a:t>
            </a:r>
            <a:r>
              <a:rPr sz="3950" dirty="0">
                <a:latin typeface="Microsoft YaHei"/>
                <a:cs typeface="Microsoft YaHei"/>
              </a:rPr>
              <a:t>И</a:t>
            </a:r>
            <a:r>
              <a:rPr sz="3950" spc="-150" dirty="0">
                <a:latin typeface="Microsoft YaHei"/>
                <a:cs typeface="Microsoft YaHei"/>
              </a:rPr>
              <a:t> </a:t>
            </a:r>
            <a:r>
              <a:rPr sz="3950" spc="95" dirty="0">
                <a:latin typeface="Microsoft YaHei"/>
                <a:cs typeface="Microsoft YaHei"/>
              </a:rPr>
              <a:t>У</a:t>
            </a:r>
            <a:r>
              <a:rPr sz="3950" spc="-229" dirty="0">
                <a:latin typeface="Microsoft YaHei"/>
                <a:cs typeface="Microsoft YaHei"/>
              </a:rPr>
              <a:t>М</a:t>
            </a:r>
            <a:r>
              <a:rPr sz="3950" spc="25" dirty="0">
                <a:latin typeface="Microsoft YaHei"/>
                <a:cs typeface="Microsoft YaHei"/>
              </a:rPr>
              <a:t>К</a:t>
            </a:r>
            <a:endParaRPr sz="3950">
              <a:latin typeface="Microsoft YaHei"/>
              <a:cs typeface="Microsoft YaHei"/>
            </a:endParaRPr>
          </a:p>
        </p:txBody>
      </p:sp>
      <p:pic>
        <p:nvPicPr>
          <p:cNvPr id="29" name="object 2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39652" y="1243012"/>
            <a:ext cx="223532" cy="148923"/>
          </a:xfrm>
          <a:prstGeom prst="rect">
            <a:avLst/>
          </a:prstGeom>
        </p:spPr>
      </p:pic>
      <p:sp>
        <p:nvSpPr>
          <p:cNvPr id="30" name="object 30"/>
          <p:cNvSpPr/>
          <p:nvPr/>
        </p:nvSpPr>
        <p:spPr>
          <a:xfrm>
            <a:off x="1422422" y="1252468"/>
            <a:ext cx="471170" cy="360045"/>
          </a:xfrm>
          <a:custGeom>
            <a:avLst/>
            <a:gdLst/>
            <a:ahLst/>
            <a:cxnLst/>
            <a:rect l="l" t="t" r="r" b="b"/>
            <a:pathLst>
              <a:path w="471169" h="360044">
                <a:moveTo>
                  <a:pt x="471047" y="359995"/>
                </a:moveTo>
                <a:lnTo>
                  <a:pt x="0" y="359995"/>
                </a:lnTo>
                <a:lnTo>
                  <a:pt x="0" y="0"/>
                </a:lnTo>
                <a:lnTo>
                  <a:pt x="97755" y="0"/>
                </a:lnTo>
                <a:lnTo>
                  <a:pt x="97755" y="280215"/>
                </a:lnTo>
                <a:lnTo>
                  <a:pt x="187630" y="280215"/>
                </a:lnTo>
                <a:lnTo>
                  <a:pt x="187630" y="0"/>
                </a:lnTo>
                <a:lnTo>
                  <a:pt x="283416" y="0"/>
                </a:lnTo>
                <a:lnTo>
                  <a:pt x="283416" y="280215"/>
                </a:lnTo>
                <a:lnTo>
                  <a:pt x="373045" y="280215"/>
                </a:lnTo>
                <a:lnTo>
                  <a:pt x="373045" y="0"/>
                </a:lnTo>
                <a:lnTo>
                  <a:pt x="471047" y="0"/>
                </a:lnTo>
                <a:lnTo>
                  <a:pt x="471047" y="359995"/>
                </a:lnTo>
                <a:close/>
              </a:path>
            </a:pathLst>
          </a:custGeom>
          <a:ln w="189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1" name="object 31"/>
          <p:cNvGrpSpPr/>
          <p:nvPr/>
        </p:nvGrpSpPr>
        <p:grpSpPr>
          <a:xfrm>
            <a:off x="1961564" y="1237348"/>
            <a:ext cx="1483995" cy="389890"/>
            <a:chOff x="1961564" y="1237348"/>
            <a:chExt cx="1483995" cy="389890"/>
          </a:xfrm>
        </p:grpSpPr>
        <p:sp>
          <p:nvSpPr>
            <p:cNvPr id="32" name="object 32"/>
            <p:cNvSpPr/>
            <p:nvPr/>
          </p:nvSpPr>
          <p:spPr>
            <a:xfrm>
              <a:off x="1971020" y="1246804"/>
              <a:ext cx="688340" cy="370840"/>
            </a:xfrm>
            <a:custGeom>
              <a:avLst/>
              <a:gdLst/>
              <a:ahLst/>
              <a:cxnLst/>
              <a:rect l="l" t="t" r="r" b="b"/>
              <a:pathLst>
                <a:path w="688339" h="370840">
                  <a:moveTo>
                    <a:pt x="314688" y="365658"/>
                  </a:moveTo>
                  <a:lnTo>
                    <a:pt x="204621" y="365658"/>
                  </a:lnTo>
                  <a:lnTo>
                    <a:pt x="97755" y="183198"/>
                  </a:lnTo>
                  <a:lnTo>
                    <a:pt x="97755" y="365658"/>
                  </a:lnTo>
                  <a:lnTo>
                    <a:pt x="0" y="365658"/>
                  </a:lnTo>
                  <a:lnTo>
                    <a:pt x="0" y="5663"/>
                  </a:lnTo>
                  <a:lnTo>
                    <a:pt x="97755" y="5663"/>
                  </a:lnTo>
                  <a:lnTo>
                    <a:pt x="97755" y="179997"/>
                  </a:lnTo>
                  <a:lnTo>
                    <a:pt x="200681" y="5663"/>
                  </a:lnTo>
                  <a:lnTo>
                    <a:pt x="307547" y="5663"/>
                  </a:lnTo>
                  <a:lnTo>
                    <a:pt x="196495" y="177535"/>
                  </a:lnTo>
                  <a:lnTo>
                    <a:pt x="314688" y="365658"/>
                  </a:lnTo>
                  <a:close/>
                </a:path>
                <a:path w="688339" h="370840">
                  <a:moveTo>
                    <a:pt x="688218" y="185168"/>
                  </a:moveTo>
                  <a:lnTo>
                    <a:pt x="685432" y="227875"/>
                  </a:lnTo>
                  <a:lnTo>
                    <a:pt x="677076" y="265133"/>
                  </a:lnTo>
                  <a:lnTo>
                    <a:pt x="643649" y="323306"/>
                  </a:lnTo>
                  <a:lnTo>
                    <a:pt x="588739" y="358764"/>
                  </a:lnTo>
                  <a:lnTo>
                    <a:pt x="513145" y="370583"/>
                  </a:lnTo>
                  <a:lnTo>
                    <a:pt x="473262" y="367613"/>
                  </a:lnTo>
                  <a:lnTo>
                    <a:pt x="408318" y="343851"/>
                  </a:lnTo>
                  <a:lnTo>
                    <a:pt x="363488" y="296590"/>
                  </a:lnTo>
                  <a:lnTo>
                    <a:pt x="340896" y="227398"/>
                  </a:lnTo>
                  <a:lnTo>
                    <a:pt x="338072" y="184676"/>
                  </a:lnTo>
                  <a:lnTo>
                    <a:pt x="340880" y="142393"/>
                  </a:lnTo>
                  <a:lnTo>
                    <a:pt x="363349" y="73755"/>
                  </a:lnTo>
                  <a:lnTo>
                    <a:pt x="408025" y="26662"/>
                  </a:lnTo>
                  <a:lnTo>
                    <a:pt x="473339" y="2962"/>
                  </a:lnTo>
                  <a:lnTo>
                    <a:pt x="513637" y="0"/>
                  </a:lnTo>
                  <a:lnTo>
                    <a:pt x="554004" y="2939"/>
                  </a:lnTo>
                  <a:lnTo>
                    <a:pt x="619133" y="26454"/>
                  </a:lnTo>
                  <a:lnTo>
                    <a:pt x="663286" y="73301"/>
                  </a:lnTo>
                  <a:lnTo>
                    <a:pt x="685448" y="142370"/>
                  </a:lnTo>
                  <a:lnTo>
                    <a:pt x="688218" y="185168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02070" y="1317129"/>
              <a:ext cx="164190" cy="228703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2691485" y="1250990"/>
              <a:ext cx="744855" cy="366395"/>
            </a:xfrm>
            <a:custGeom>
              <a:avLst/>
              <a:gdLst/>
              <a:ahLst/>
              <a:cxnLst/>
              <a:rect l="l" t="t" r="r" b="b"/>
              <a:pathLst>
                <a:path w="744854" h="366394">
                  <a:moveTo>
                    <a:pt x="339311" y="361472"/>
                  </a:moveTo>
                  <a:lnTo>
                    <a:pt x="241556" y="361472"/>
                  </a:lnTo>
                  <a:lnTo>
                    <a:pt x="241556" y="81011"/>
                  </a:lnTo>
                  <a:lnTo>
                    <a:pt x="172857" y="81011"/>
                  </a:lnTo>
                  <a:lnTo>
                    <a:pt x="166239" y="142877"/>
                  </a:lnTo>
                  <a:lnTo>
                    <a:pt x="157713" y="205852"/>
                  </a:lnTo>
                  <a:lnTo>
                    <a:pt x="148448" y="259901"/>
                  </a:lnTo>
                  <a:lnTo>
                    <a:pt x="135021" y="307139"/>
                  </a:lnTo>
                  <a:lnTo>
                    <a:pt x="110844" y="342851"/>
                  </a:lnTo>
                  <a:lnTo>
                    <a:pt x="74963" y="362034"/>
                  </a:lnTo>
                  <a:lnTo>
                    <a:pt x="38166" y="366397"/>
                  </a:lnTo>
                  <a:lnTo>
                    <a:pt x="27932" y="366058"/>
                  </a:lnTo>
                  <a:lnTo>
                    <a:pt x="18159" y="365043"/>
                  </a:lnTo>
                  <a:lnTo>
                    <a:pt x="8849" y="363350"/>
                  </a:lnTo>
                  <a:lnTo>
                    <a:pt x="0" y="360980"/>
                  </a:lnTo>
                  <a:lnTo>
                    <a:pt x="0" y="285878"/>
                  </a:lnTo>
                  <a:lnTo>
                    <a:pt x="9849" y="289161"/>
                  </a:lnTo>
                  <a:lnTo>
                    <a:pt x="17893" y="290803"/>
                  </a:lnTo>
                  <a:lnTo>
                    <a:pt x="24130" y="290803"/>
                  </a:lnTo>
                  <a:lnTo>
                    <a:pt x="32667" y="290803"/>
                  </a:lnTo>
                  <a:lnTo>
                    <a:pt x="39192" y="287233"/>
                  </a:lnTo>
                  <a:lnTo>
                    <a:pt x="56141" y="243649"/>
                  </a:lnTo>
                  <a:lnTo>
                    <a:pt x="67129" y="180259"/>
                  </a:lnTo>
                  <a:lnTo>
                    <a:pt x="76856" y="112767"/>
                  </a:lnTo>
                  <a:lnTo>
                    <a:pt x="86212" y="39451"/>
                  </a:lnTo>
                  <a:lnTo>
                    <a:pt x="90614" y="1477"/>
                  </a:lnTo>
                  <a:lnTo>
                    <a:pt x="339311" y="1477"/>
                  </a:lnTo>
                  <a:lnTo>
                    <a:pt x="339311" y="361472"/>
                  </a:lnTo>
                  <a:close/>
                </a:path>
                <a:path w="744854" h="366394">
                  <a:moveTo>
                    <a:pt x="637985" y="361472"/>
                  </a:moveTo>
                  <a:lnTo>
                    <a:pt x="620256" y="294004"/>
                  </a:lnTo>
                  <a:lnTo>
                    <a:pt x="503295" y="294004"/>
                  </a:lnTo>
                  <a:lnTo>
                    <a:pt x="485073" y="361472"/>
                  </a:lnTo>
                  <a:lnTo>
                    <a:pt x="378207" y="361472"/>
                  </a:lnTo>
                  <a:lnTo>
                    <a:pt x="495661" y="0"/>
                  </a:lnTo>
                  <a:lnTo>
                    <a:pt x="625427" y="0"/>
                  </a:lnTo>
                  <a:lnTo>
                    <a:pt x="744359" y="361472"/>
                  </a:lnTo>
                  <a:lnTo>
                    <a:pt x="637985" y="361472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05516" y="1305574"/>
              <a:ext cx="95490" cy="169096"/>
            </a:xfrm>
            <a:prstGeom prst="rect">
              <a:avLst/>
            </a:prstGeom>
          </p:spPr>
        </p:pic>
      </p:grpSp>
      <p:grpSp>
        <p:nvGrpSpPr>
          <p:cNvPr id="36" name="object 36"/>
          <p:cNvGrpSpPr/>
          <p:nvPr/>
        </p:nvGrpSpPr>
        <p:grpSpPr>
          <a:xfrm>
            <a:off x="3596278" y="1237348"/>
            <a:ext cx="1742439" cy="389890"/>
            <a:chOff x="3596278" y="1237348"/>
            <a:chExt cx="1742439" cy="389890"/>
          </a:xfrm>
        </p:grpSpPr>
        <p:sp>
          <p:nvSpPr>
            <p:cNvPr id="37" name="object 37"/>
            <p:cNvSpPr/>
            <p:nvPr/>
          </p:nvSpPr>
          <p:spPr>
            <a:xfrm>
              <a:off x="3605734" y="1252468"/>
              <a:ext cx="261620" cy="360045"/>
            </a:xfrm>
            <a:custGeom>
              <a:avLst/>
              <a:gdLst/>
              <a:ahLst/>
              <a:cxnLst/>
              <a:rect l="l" t="t" r="r" b="b"/>
              <a:pathLst>
                <a:path w="261620" h="360044">
                  <a:moveTo>
                    <a:pt x="261255" y="114499"/>
                  </a:moveTo>
                  <a:lnTo>
                    <a:pt x="252360" y="167963"/>
                  </a:lnTo>
                  <a:lnTo>
                    <a:pt x="225674" y="207699"/>
                  </a:lnTo>
                  <a:lnTo>
                    <a:pt x="182614" y="232353"/>
                  </a:lnTo>
                  <a:lnTo>
                    <a:pt x="124594" y="240571"/>
                  </a:lnTo>
                  <a:lnTo>
                    <a:pt x="97262" y="240571"/>
                  </a:lnTo>
                  <a:lnTo>
                    <a:pt x="97262" y="359995"/>
                  </a:lnTo>
                  <a:lnTo>
                    <a:pt x="0" y="359995"/>
                  </a:lnTo>
                  <a:lnTo>
                    <a:pt x="0" y="0"/>
                  </a:lnTo>
                  <a:lnTo>
                    <a:pt x="124594" y="0"/>
                  </a:lnTo>
                  <a:lnTo>
                    <a:pt x="156574" y="1862"/>
                  </a:lnTo>
                  <a:lnTo>
                    <a:pt x="207791" y="16759"/>
                  </a:lnTo>
                  <a:lnTo>
                    <a:pt x="242002" y="46261"/>
                  </a:lnTo>
                  <a:lnTo>
                    <a:pt x="259116" y="88613"/>
                  </a:lnTo>
                  <a:lnTo>
                    <a:pt x="261255" y="114499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693541" y="1321561"/>
              <a:ext cx="84410" cy="101646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3911058" y="1246804"/>
              <a:ext cx="350520" cy="370840"/>
            </a:xfrm>
            <a:custGeom>
              <a:avLst/>
              <a:gdLst/>
              <a:ahLst/>
              <a:cxnLst/>
              <a:rect l="l" t="t" r="r" b="b"/>
              <a:pathLst>
                <a:path w="350520" h="370840">
                  <a:moveTo>
                    <a:pt x="350146" y="185168"/>
                  </a:moveTo>
                  <a:lnTo>
                    <a:pt x="347360" y="227875"/>
                  </a:lnTo>
                  <a:lnTo>
                    <a:pt x="339003" y="265133"/>
                  </a:lnTo>
                  <a:lnTo>
                    <a:pt x="305577" y="323306"/>
                  </a:lnTo>
                  <a:lnTo>
                    <a:pt x="250667" y="358764"/>
                  </a:lnTo>
                  <a:lnTo>
                    <a:pt x="175073" y="370583"/>
                  </a:lnTo>
                  <a:lnTo>
                    <a:pt x="135190" y="367613"/>
                  </a:lnTo>
                  <a:lnTo>
                    <a:pt x="70246" y="343851"/>
                  </a:lnTo>
                  <a:lnTo>
                    <a:pt x="25415" y="296590"/>
                  </a:lnTo>
                  <a:lnTo>
                    <a:pt x="2823" y="227398"/>
                  </a:lnTo>
                  <a:lnTo>
                    <a:pt x="0" y="184676"/>
                  </a:lnTo>
                  <a:lnTo>
                    <a:pt x="2808" y="142393"/>
                  </a:lnTo>
                  <a:lnTo>
                    <a:pt x="25277" y="73755"/>
                  </a:lnTo>
                  <a:lnTo>
                    <a:pt x="69953" y="26662"/>
                  </a:lnTo>
                  <a:lnTo>
                    <a:pt x="135267" y="2962"/>
                  </a:lnTo>
                  <a:lnTo>
                    <a:pt x="175565" y="0"/>
                  </a:lnTo>
                  <a:lnTo>
                    <a:pt x="215932" y="2939"/>
                  </a:lnTo>
                  <a:lnTo>
                    <a:pt x="281061" y="26454"/>
                  </a:lnTo>
                  <a:lnTo>
                    <a:pt x="325214" y="73301"/>
                  </a:lnTo>
                  <a:lnTo>
                    <a:pt x="347375" y="142370"/>
                  </a:lnTo>
                  <a:lnTo>
                    <a:pt x="350146" y="185168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004036" y="1317129"/>
              <a:ext cx="164190" cy="228703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4312904" y="1247297"/>
              <a:ext cx="1016635" cy="370205"/>
            </a:xfrm>
            <a:custGeom>
              <a:avLst/>
              <a:gdLst/>
              <a:ahLst/>
              <a:cxnLst/>
              <a:rect l="l" t="t" r="r" b="b"/>
              <a:pathLst>
                <a:path w="1016635" h="370205">
                  <a:moveTo>
                    <a:pt x="173595" y="79780"/>
                  </a:moveTo>
                  <a:lnTo>
                    <a:pt x="130104" y="95777"/>
                  </a:lnTo>
                  <a:lnTo>
                    <a:pt x="104834" y="142046"/>
                  </a:lnTo>
                  <a:lnTo>
                    <a:pt x="99971" y="186646"/>
                  </a:lnTo>
                  <a:lnTo>
                    <a:pt x="104911" y="232107"/>
                  </a:lnTo>
                  <a:lnTo>
                    <a:pt x="119731" y="264579"/>
                  </a:lnTo>
                  <a:lnTo>
                    <a:pt x="144432" y="284062"/>
                  </a:lnTo>
                  <a:lnTo>
                    <a:pt x="179012" y="290557"/>
                  </a:lnTo>
                  <a:lnTo>
                    <a:pt x="190862" y="290141"/>
                  </a:lnTo>
                  <a:lnTo>
                    <a:pt x="236523" y="280415"/>
                  </a:lnTo>
                  <a:lnTo>
                    <a:pt x="270365" y="267903"/>
                  </a:lnTo>
                  <a:lnTo>
                    <a:pt x="270365" y="350146"/>
                  </a:lnTo>
                  <a:lnTo>
                    <a:pt x="247096" y="358872"/>
                  </a:lnTo>
                  <a:lnTo>
                    <a:pt x="222349" y="365104"/>
                  </a:lnTo>
                  <a:lnTo>
                    <a:pt x="196125" y="368844"/>
                  </a:lnTo>
                  <a:lnTo>
                    <a:pt x="168424" y="370091"/>
                  </a:lnTo>
                  <a:lnTo>
                    <a:pt x="130050" y="367136"/>
                  </a:lnTo>
                  <a:lnTo>
                    <a:pt x="67568" y="343497"/>
                  </a:lnTo>
                  <a:lnTo>
                    <a:pt x="24446" y="296543"/>
                  </a:lnTo>
                  <a:lnTo>
                    <a:pt x="2716" y="228213"/>
                  </a:lnTo>
                  <a:lnTo>
                    <a:pt x="0" y="186153"/>
                  </a:lnTo>
                  <a:lnTo>
                    <a:pt x="1315" y="159052"/>
                  </a:lnTo>
                  <a:lnTo>
                    <a:pt x="11842" y="109928"/>
                  </a:lnTo>
                  <a:lnTo>
                    <a:pt x="32733" y="67953"/>
                  </a:lnTo>
                  <a:lnTo>
                    <a:pt x="63020" y="35388"/>
                  </a:lnTo>
                  <a:lnTo>
                    <a:pt x="102256" y="12811"/>
                  </a:lnTo>
                  <a:lnTo>
                    <a:pt x="148733" y="1423"/>
                  </a:lnTo>
                  <a:lnTo>
                    <a:pt x="174580" y="0"/>
                  </a:lnTo>
                  <a:lnTo>
                    <a:pt x="203435" y="1585"/>
                  </a:lnTo>
                  <a:lnTo>
                    <a:pt x="231645" y="6340"/>
                  </a:lnTo>
                  <a:lnTo>
                    <a:pt x="259208" y="14266"/>
                  </a:lnTo>
                  <a:lnTo>
                    <a:pt x="286124" y="25362"/>
                  </a:lnTo>
                  <a:lnTo>
                    <a:pt x="256330" y="101941"/>
                  </a:lnTo>
                  <a:lnTo>
                    <a:pt x="246357" y="97447"/>
                  </a:lnTo>
                  <a:lnTo>
                    <a:pt x="236385" y="93322"/>
                  </a:lnTo>
                  <a:lnTo>
                    <a:pt x="195756" y="81380"/>
                  </a:lnTo>
                  <a:lnTo>
                    <a:pt x="184860" y="80180"/>
                  </a:lnTo>
                  <a:lnTo>
                    <a:pt x="173595" y="79780"/>
                  </a:lnTo>
                  <a:close/>
                </a:path>
                <a:path w="1016635" h="370205">
                  <a:moveTo>
                    <a:pt x="500834" y="79780"/>
                  </a:moveTo>
                  <a:lnTo>
                    <a:pt x="457342" y="95777"/>
                  </a:lnTo>
                  <a:lnTo>
                    <a:pt x="432072" y="142046"/>
                  </a:lnTo>
                  <a:lnTo>
                    <a:pt x="427209" y="186646"/>
                  </a:lnTo>
                  <a:lnTo>
                    <a:pt x="432149" y="232107"/>
                  </a:lnTo>
                  <a:lnTo>
                    <a:pt x="446970" y="264579"/>
                  </a:lnTo>
                  <a:lnTo>
                    <a:pt x="471670" y="284062"/>
                  </a:lnTo>
                  <a:lnTo>
                    <a:pt x="506251" y="290557"/>
                  </a:lnTo>
                  <a:lnTo>
                    <a:pt x="518101" y="290141"/>
                  </a:lnTo>
                  <a:lnTo>
                    <a:pt x="563762" y="280415"/>
                  </a:lnTo>
                  <a:lnTo>
                    <a:pt x="597604" y="267903"/>
                  </a:lnTo>
                  <a:lnTo>
                    <a:pt x="597604" y="350146"/>
                  </a:lnTo>
                  <a:lnTo>
                    <a:pt x="574335" y="358872"/>
                  </a:lnTo>
                  <a:lnTo>
                    <a:pt x="549588" y="365104"/>
                  </a:lnTo>
                  <a:lnTo>
                    <a:pt x="523364" y="368844"/>
                  </a:lnTo>
                  <a:lnTo>
                    <a:pt x="495662" y="370091"/>
                  </a:lnTo>
                  <a:lnTo>
                    <a:pt x="457288" y="367136"/>
                  </a:lnTo>
                  <a:lnTo>
                    <a:pt x="394806" y="343497"/>
                  </a:lnTo>
                  <a:lnTo>
                    <a:pt x="351685" y="296543"/>
                  </a:lnTo>
                  <a:lnTo>
                    <a:pt x="329954" y="228213"/>
                  </a:lnTo>
                  <a:lnTo>
                    <a:pt x="327238" y="186153"/>
                  </a:lnTo>
                  <a:lnTo>
                    <a:pt x="328554" y="159052"/>
                  </a:lnTo>
                  <a:lnTo>
                    <a:pt x="339080" y="109928"/>
                  </a:lnTo>
                  <a:lnTo>
                    <a:pt x="359972" y="67953"/>
                  </a:lnTo>
                  <a:lnTo>
                    <a:pt x="390259" y="35388"/>
                  </a:lnTo>
                  <a:lnTo>
                    <a:pt x="429495" y="12811"/>
                  </a:lnTo>
                  <a:lnTo>
                    <a:pt x="475971" y="1423"/>
                  </a:lnTo>
                  <a:lnTo>
                    <a:pt x="501818" y="0"/>
                  </a:lnTo>
                  <a:lnTo>
                    <a:pt x="530674" y="1585"/>
                  </a:lnTo>
                  <a:lnTo>
                    <a:pt x="558883" y="6340"/>
                  </a:lnTo>
                  <a:lnTo>
                    <a:pt x="586446" y="14266"/>
                  </a:lnTo>
                  <a:lnTo>
                    <a:pt x="613363" y="25362"/>
                  </a:lnTo>
                  <a:lnTo>
                    <a:pt x="583568" y="101941"/>
                  </a:lnTo>
                  <a:lnTo>
                    <a:pt x="573596" y="97447"/>
                  </a:lnTo>
                  <a:lnTo>
                    <a:pt x="563623" y="93322"/>
                  </a:lnTo>
                  <a:lnTo>
                    <a:pt x="522994" y="81380"/>
                  </a:lnTo>
                  <a:lnTo>
                    <a:pt x="512099" y="80180"/>
                  </a:lnTo>
                  <a:lnTo>
                    <a:pt x="500834" y="79780"/>
                  </a:lnTo>
                  <a:close/>
                </a:path>
                <a:path w="1016635" h="370205">
                  <a:moveTo>
                    <a:pt x="667773" y="5170"/>
                  </a:moveTo>
                  <a:lnTo>
                    <a:pt x="754447" y="5170"/>
                  </a:lnTo>
                  <a:lnTo>
                    <a:pt x="754447" y="159806"/>
                  </a:lnTo>
                  <a:lnTo>
                    <a:pt x="754201" y="175196"/>
                  </a:lnTo>
                  <a:lnTo>
                    <a:pt x="753463" y="196741"/>
                  </a:lnTo>
                  <a:lnTo>
                    <a:pt x="752232" y="224443"/>
                  </a:lnTo>
                  <a:lnTo>
                    <a:pt x="750508" y="258300"/>
                  </a:lnTo>
                  <a:lnTo>
                    <a:pt x="752478" y="258300"/>
                  </a:lnTo>
                  <a:lnTo>
                    <a:pt x="896033" y="5170"/>
                  </a:lnTo>
                  <a:lnTo>
                    <a:pt x="1016196" y="5170"/>
                  </a:lnTo>
                  <a:lnTo>
                    <a:pt x="1016196" y="365166"/>
                  </a:lnTo>
                  <a:lnTo>
                    <a:pt x="930013" y="365166"/>
                  </a:lnTo>
                  <a:lnTo>
                    <a:pt x="930013" y="214470"/>
                  </a:lnTo>
                  <a:lnTo>
                    <a:pt x="931121" y="171748"/>
                  </a:lnTo>
                  <a:lnTo>
                    <a:pt x="934445" y="112036"/>
                  </a:lnTo>
                  <a:lnTo>
                    <a:pt x="932475" y="112036"/>
                  </a:lnTo>
                  <a:lnTo>
                    <a:pt x="787689" y="365166"/>
                  </a:lnTo>
                  <a:lnTo>
                    <a:pt x="667773" y="365166"/>
                  </a:lnTo>
                  <a:lnTo>
                    <a:pt x="667773" y="5170"/>
                  </a:lnTo>
                  <a:close/>
                </a:path>
              </a:pathLst>
            </a:custGeom>
            <a:ln w="189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2" name="object 42"/>
          <p:cNvSpPr/>
          <p:nvPr/>
        </p:nvSpPr>
        <p:spPr>
          <a:xfrm>
            <a:off x="5406900" y="1252468"/>
            <a:ext cx="348615" cy="360045"/>
          </a:xfrm>
          <a:custGeom>
            <a:avLst/>
            <a:gdLst/>
            <a:ahLst/>
            <a:cxnLst/>
            <a:rect l="l" t="t" r="r" b="b"/>
            <a:pathLst>
              <a:path w="348614" h="360044">
                <a:moveTo>
                  <a:pt x="0" y="0"/>
                </a:moveTo>
                <a:lnTo>
                  <a:pt x="86674" y="0"/>
                </a:lnTo>
                <a:lnTo>
                  <a:pt x="86674" y="154635"/>
                </a:lnTo>
                <a:lnTo>
                  <a:pt x="86428" y="170025"/>
                </a:lnTo>
                <a:lnTo>
                  <a:pt x="85689" y="191570"/>
                </a:lnTo>
                <a:lnTo>
                  <a:pt x="84458" y="219272"/>
                </a:lnTo>
                <a:lnTo>
                  <a:pt x="82734" y="253129"/>
                </a:lnTo>
                <a:lnTo>
                  <a:pt x="84704" y="253129"/>
                </a:lnTo>
                <a:lnTo>
                  <a:pt x="228259" y="0"/>
                </a:lnTo>
                <a:lnTo>
                  <a:pt x="348422" y="0"/>
                </a:lnTo>
                <a:lnTo>
                  <a:pt x="348422" y="359995"/>
                </a:lnTo>
                <a:lnTo>
                  <a:pt x="262240" y="359995"/>
                </a:lnTo>
                <a:lnTo>
                  <a:pt x="262240" y="209299"/>
                </a:lnTo>
                <a:lnTo>
                  <a:pt x="263348" y="166577"/>
                </a:lnTo>
                <a:lnTo>
                  <a:pt x="266672" y="106865"/>
                </a:lnTo>
                <a:lnTo>
                  <a:pt x="264702" y="106865"/>
                </a:lnTo>
                <a:lnTo>
                  <a:pt x="119916" y="359995"/>
                </a:lnTo>
                <a:lnTo>
                  <a:pt x="0" y="359995"/>
                </a:lnTo>
                <a:lnTo>
                  <a:pt x="0" y="0"/>
                </a:lnTo>
                <a:close/>
              </a:path>
            </a:pathLst>
          </a:custGeom>
          <a:ln w="1891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3" name="object 4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814555" y="1243012"/>
            <a:ext cx="223532" cy="148923"/>
          </a:xfrm>
          <a:prstGeom prst="rect">
            <a:avLst/>
          </a:prstGeom>
        </p:spPr>
      </p:pic>
      <p:sp>
        <p:nvSpPr>
          <p:cNvPr id="44" name="object 44"/>
          <p:cNvSpPr txBox="1"/>
          <p:nvPr/>
        </p:nvSpPr>
        <p:spPr>
          <a:xfrm>
            <a:off x="1106613" y="1095474"/>
            <a:ext cx="4965065" cy="63055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3950" b="1" spc="-30" dirty="0">
                <a:latin typeface="Microsoft YaHei"/>
                <a:cs typeface="Microsoft YaHei"/>
              </a:rPr>
              <a:t>"ШКОЛА</a:t>
            </a:r>
            <a:r>
              <a:rPr sz="3950" b="1" spc="-195" dirty="0">
                <a:latin typeface="Microsoft YaHei"/>
                <a:cs typeface="Microsoft YaHei"/>
              </a:rPr>
              <a:t> </a:t>
            </a:r>
            <a:r>
              <a:rPr sz="3950" b="1" spc="-50" dirty="0">
                <a:latin typeface="Microsoft YaHei"/>
                <a:cs typeface="Microsoft YaHei"/>
              </a:rPr>
              <a:t>РОССИИ"</a:t>
            </a:r>
            <a:endParaRPr sz="3950">
              <a:latin typeface="Microsoft YaHei"/>
              <a:cs typeface="Microsoft YaHe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46183" y="2"/>
            <a:ext cx="2607945" cy="7315200"/>
            <a:chOff x="7146183" y="2"/>
            <a:chExt cx="2607945" cy="7315200"/>
          </a:xfrm>
        </p:grpSpPr>
        <p:sp>
          <p:nvSpPr>
            <p:cNvPr id="3" name="object 3"/>
            <p:cNvSpPr/>
            <p:nvPr/>
          </p:nvSpPr>
          <p:spPr>
            <a:xfrm>
              <a:off x="7146183" y="2"/>
              <a:ext cx="2607945" cy="4434840"/>
            </a:xfrm>
            <a:custGeom>
              <a:avLst/>
              <a:gdLst/>
              <a:ahLst/>
              <a:cxnLst/>
              <a:rect l="l" t="t" r="r" b="b"/>
              <a:pathLst>
                <a:path w="2607945" h="4434840">
                  <a:moveTo>
                    <a:pt x="2607416" y="4434733"/>
                  </a:moveTo>
                  <a:lnTo>
                    <a:pt x="0" y="0"/>
                  </a:lnTo>
                  <a:lnTo>
                    <a:pt x="66296" y="0"/>
                  </a:lnTo>
                  <a:lnTo>
                    <a:pt x="2607416" y="4321977"/>
                  </a:lnTo>
                  <a:lnTo>
                    <a:pt x="2607416" y="44347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462519" y="2972922"/>
              <a:ext cx="2291080" cy="4342765"/>
            </a:xfrm>
            <a:custGeom>
              <a:avLst/>
              <a:gdLst/>
              <a:ahLst/>
              <a:cxnLst/>
              <a:rect l="l" t="t" r="r" b="b"/>
              <a:pathLst>
                <a:path w="2291079" h="4342765">
                  <a:moveTo>
                    <a:pt x="2291080" y="4342277"/>
                  </a:moveTo>
                  <a:lnTo>
                    <a:pt x="1022455" y="4342277"/>
                  </a:lnTo>
                  <a:lnTo>
                    <a:pt x="1005920" y="4330764"/>
                  </a:lnTo>
                  <a:lnTo>
                    <a:pt x="969651" y="4304490"/>
                  </a:lnTo>
                  <a:lnTo>
                    <a:pt x="933899" y="4277557"/>
                  </a:lnTo>
                  <a:lnTo>
                    <a:pt x="898672" y="4249973"/>
                  </a:lnTo>
                  <a:lnTo>
                    <a:pt x="863979" y="4221748"/>
                  </a:lnTo>
                  <a:lnTo>
                    <a:pt x="829830" y="4192890"/>
                  </a:lnTo>
                  <a:lnTo>
                    <a:pt x="796234" y="4163409"/>
                  </a:lnTo>
                  <a:lnTo>
                    <a:pt x="763198" y="4133313"/>
                  </a:lnTo>
                  <a:lnTo>
                    <a:pt x="730733" y="4102612"/>
                  </a:lnTo>
                  <a:lnTo>
                    <a:pt x="698846" y="4071313"/>
                  </a:lnTo>
                  <a:lnTo>
                    <a:pt x="667548" y="4039427"/>
                  </a:lnTo>
                  <a:lnTo>
                    <a:pt x="636846" y="4006961"/>
                  </a:lnTo>
                  <a:lnTo>
                    <a:pt x="606750" y="3973926"/>
                  </a:lnTo>
                  <a:lnTo>
                    <a:pt x="577269" y="3940329"/>
                  </a:lnTo>
                  <a:lnTo>
                    <a:pt x="548412" y="3906180"/>
                  </a:lnTo>
                  <a:lnTo>
                    <a:pt x="520186" y="3871488"/>
                  </a:lnTo>
                  <a:lnTo>
                    <a:pt x="492603" y="3836261"/>
                  </a:lnTo>
                  <a:lnTo>
                    <a:pt x="465669" y="3800508"/>
                  </a:lnTo>
                  <a:lnTo>
                    <a:pt x="439395" y="3764239"/>
                  </a:lnTo>
                  <a:lnTo>
                    <a:pt x="413789" y="3727462"/>
                  </a:lnTo>
                  <a:lnTo>
                    <a:pt x="388860" y="3690187"/>
                  </a:lnTo>
                  <a:lnTo>
                    <a:pt x="364617" y="3652421"/>
                  </a:lnTo>
                  <a:lnTo>
                    <a:pt x="341069" y="3614175"/>
                  </a:lnTo>
                  <a:lnTo>
                    <a:pt x="318224" y="3575456"/>
                  </a:lnTo>
                  <a:lnTo>
                    <a:pt x="296092" y="3536274"/>
                  </a:lnTo>
                  <a:lnTo>
                    <a:pt x="274682" y="3496638"/>
                  </a:lnTo>
                  <a:lnTo>
                    <a:pt x="254002" y="3456556"/>
                  </a:lnTo>
                  <a:lnTo>
                    <a:pt x="234062" y="3416038"/>
                  </a:lnTo>
                  <a:lnTo>
                    <a:pt x="214870" y="3375092"/>
                  </a:lnTo>
                  <a:lnTo>
                    <a:pt x="196435" y="3333728"/>
                  </a:lnTo>
                  <a:lnTo>
                    <a:pt x="178766" y="3291954"/>
                  </a:lnTo>
                  <a:lnTo>
                    <a:pt x="161872" y="3249779"/>
                  </a:lnTo>
                  <a:lnTo>
                    <a:pt x="145763" y="3207212"/>
                  </a:lnTo>
                  <a:lnTo>
                    <a:pt x="130446" y="3164262"/>
                  </a:lnTo>
                  <a:lnTo>
                    <a:pt x="115931" y="3120938"/>
                  </a:lnTo>
                  <a:lnTo>
                    <a:pt x="102226" y="3077249"/>
                  </a:lnTo>
                  <a:lnTo>
                    <a:pt x="89341" y="3033204"/>
                  </a:lnTo>
                  <a:lnTo>
                    <a:pt x="77285" y="2988811"/>
                  </a:lnTo>
                  <a:lnTo>
                    <a:pt x="66066" y="2944080"/>
                  </a:lnTo>
                  <a:lnTo>
                    <a:pt x="55694" y="2899019"/>
                  </a:lnTo>
                  <a:lnTo>
                    <a:pt x="46176" y="2853638"/>
                  </a:lnTo>
                  <a:lnTo>
                    <a:pt x="37523" y="2807944"/>
                  </a:lnTo>
                  <a:lnTo>
                    <a:pt x="29743" y="2761948"/>
                  </a:lnTo>
                  <a:lnTo>
                    <a:pt x="22844" y="2715658"/>
                  </a:lnTo>
                  <a:lnTo>
                    <a:pt x="16837" y="2669084"/>
                  </a:lnTo>
                  <a:lnTo>
                    <a:pt x="11729" y="2622233"/>
                  </a:lnTo>
                  <a:lnTo>
                    <a:pt x="7530" y="2575114"/>
                  </a:lnTo>
                  <a:lnTo>
                    <a:pt x="4249" y="2527738"/>
                  </a:lnTo>
                  <a:lnTo>
                    <a:pt x="1894" y="2480112"/>
                  </a:lnTo>
                  <a:lnTo>
                    <a:pt x="475" y="2432246"/>
                  </a:lnTo>
                  <a:lnTo>
                    <a:pt x="0" y="2384148"/>
                  </a:lnTo>
                  <a:lnTo>
                    <a:pt x="475" y="2336050"/>
                  </a:lnTo>
                  <a:lnTo>
                    <a:pt x="1894" y="2288184"/>
                  </a:lnTo>
                  <a:lnTo>
                    <a:pt x="4249" y="2240558"/>
                  </a:lnTo>
                  <a:lnTo>
                    <a:pt x="7530" y="2193181"/>
                  </a:lnTo>
                  <a:lnTo>
                    <a:pt x="11729" y="2146063"/>
                  </a:lnTo>
                  <a:lnTo>
                    <a:pt x="16837" y="2099212"/>
                  </a:lnTo>
                  <a:lnTo>
                    <a:pt x="22844" y="2052637"/>
                  </a:lnTo>
                  <a:lnTo>
                    <a:pt x="29743" y="2006347"/>
                  </a:lnTo>
                  <a:lnTo>
                    <a:pt x="37523" y="1960351"/>
                  </a:lnTo>
                  <a:lnTo>
                    <a:pt x="46176" y="1914658"/>
                  </a:lnTo>
                  <a:lnTo>
                    <a:pt x="55694" y="1869277"/>
                  </a:lnTo>
                  <a:lnTo>
                    <a:pt x="66066" y="1824216"/>
                  </a:lnTo>
                  <a:lnTo>
                    <a:pt x="77285" y="1779485"/>
                  </a:lnTo>
                  <a:lnTo>
                    <a:pt x="89341" y="1735092"/>
                  </a:lnTo>
                  <a:lnTo>
                    <a:pt x="102226" y="1691046"/>
                  </a:lnTo>
                  <a:lnTo>
                    <a:pt x="115931" y="1647357"/>
                  </a:lnTo>
                  <a:lnTo>
                    <a:pt x="130446" y="1604033"/>
                  </a:lnTo>
                  <a:lnTo>
                    <a:pt x="145763" y="1561084"/>
                  </a:lnTo>
                  <a:lnTo>
                    <a:pt x="161872" y="1518517"/>
                  </a:lnTo>
                  <a:lnTo>
                    <a:pt x="178766" y="1476342"/>
                  </a:lnTo>
                  <a:lnTo>
                    <a:pt x="196435" y="1434568"/>
                  </a:lnTo>
                  <a:lnTo>
                    <a:pt x="214870" y="1393203"/>
                  </a:lnTo>
                  <a:lnTo>
                    <a:pt x="234062" y="1352258"/>
                  </a:lnTo>
                  <a:lnTo>
                    <a:pt x="254002" y="1311740"/>
                  </a:lnTo>
                  <a:lnTo>
                    <a:pt x="274682" y="1271658"/>
                  </a:lnTo>
                  <a:lnTo>
                    <a:pt x="296092" y="1232022"/>
                  </a:lnTo>
                  <a:lnTo>
                    <a:pt x="318224" y="1192840"/>
                  </a:lnTo>
                  <a:lnTo>
                    <a:pt x="341069" y="1154121"/>
                  </a:lnTo>
                  <a:lnTo>
                    <a:pt x="364617" y="1115874"/>
                  </a:lnTo>
                  <a:lnTo>
                    <a:pt x="388860" y="1078109"/>
                  </a:lnTo>
                  <a:lnTo>
                    <a:pt x="413789" y="1040833"/>
                  </a:lnTo>
                  <a:lnTo>
                    <a:pt x="439395" y="1004056"/>
                  </a:lnTo>
                  <a:lnTo>
                    <a:pt x="465669" y="967787"/>
                  </a:lnTo>
                  <a:lnTo>
                    <a:pt x="492603" y="932035"/>
                  </a:lnTo>
                  <a:lnTo>
                    <a:pt x="520186" y="896808"/>
                  </a:lnTo>
                  <a:lnTo>
                    <a:pt x="548412" y="862115"/>
                  </a:lnTo>
                  <a:lnTo>
                    <a:pt x="577269" y="827966"/>
                  </a:lnTo>
                  <a:lnTo>
                    <a:pt x="606750" y="794370"/>
                  </a:lnTo>
                  <a:lnTo>
                    <a:pt x="636846" y="761334"/>
                  </a:lnTo>
                  <a:lnTo>
                    <a:pt x="667548" y="728869"/>
                  </a:lnTo>
                  <a:lnTo>
                    <a:pt x="698846" y="696982"/>
                  </a:lnTo>
                  <a:lnTo>
                    <a:pt x="730733" y="665684"/>
                  </a:lnTo>
                  <a:lnTo>
                    <a:pt x="763198" y="634982"/>
                  </a:lnTo>
                  <a:lnTo>
                    <a:pt x="796234" y="604886"/>
                  </a:lnTo>
                  <a:lnTo>
                    <a:pt x="829830" y="575405"/>
                  </a:lnTo>
                  <a:lnTo>
                    <a:pt x="863979" y="546548"/>
                  </a:lnTo>
                  <a:lnTo>
                    <a:pt x="898672" y="518323"/>
                  </a:lnTo>
                  <a:lnTo>
                    <a:pt x="933899" y="490739"/>
                  </a:lnTo>
                  <a:lnTo>
                    <a:pt x="969651" y="463805"/>
                  </a:lnTo>
                  <a:lnTo>
                    <a:pt x="1005920" y="437531"/>
                  </a:lnTo>
                  <a:lnTo>
                    <a:pt x="1042697" y="411925"/>
                  </a:lnTo>
                  <a:lnTo>
                    <a:pt x="1079973" y="386996"/>
                  </a:lnTo>
                  <a:lnTo>
                    <a:pt x="1117738" y="362753"/>
                  </a:lnTo>
                  <a:lnTo>
                    <a:pt x="1155985" y="339205"/>
                  </a:lnTo>
                  <a:lnTo>
                    <a:pt x="1194704" y="316360"/>
                  </a:lnTo>
                  <a:lnTo>
                    <a:pt x="1233886" y="294228"/>
                  </a:lnTo>
                  <a:lnTo>
                    <a:pt x="1273522" y="272818"/>
                  </a:lnTo>
                  <a:lnTo>
                    <a:pt x="1313604" y="252138"/>
                  </a:lnTo>
                  <a:lnTo>
                    <a:pt x="1354122" y="232198"/>
                  </a:lnTo>
                  <a:lnTo>
                    <a:pt x="1395067" y="213006"/>
                  </a:lnTo>
                  <a:lnTo>
                    <a:pt x="1436432" y="194571"/>
                  </a:lnTo>
                  <a:lnTo>
                    <a:pt x="1478206" y="176902"/>
                  </a:lnTo>
                  <a:lnTo>
                    <a:pt x="1520381" y="160008"/>
                  </a:lnTo>
                  <a:lnTo>
                    <a:pt x="1562947" y="143899"/>
                  </a:lnTo>
                  <a:lnTo>
                    <a:pt x="1605897" y="128582"/>
                  </a:lnTo>
                  <a:lnTo>
                    <a:pt x="1649221" y="114067"/>
                  </a:lnTo>
                  <a:lnTo>
                    <a:pt x="1692910" y="100362"/>
                  </a:lnTo>
                  <a:lnTo>
                    <a:pt x="1736956" y="87477"/>
                  </a:lnTo>
                  <a:lnTo>
                    <a:pt x="1781349" y="75421"/>
                  </a:lnTo>
                  <a:lnTo>
                    <a:pt x="1826080" y="64202"/>
                  </a:lnTo>
                  <a:lnTo>
                    <a:pt x="1871141" y="53830"/>
                  </a:lnTo>
                  <a:lnTo>
                    <a:pt x="1916522" y="44312"/>
                  </a:lnTo>
                  <a:lnTo>
                    <a:pt x="1962215" y="35659"/>
                  </a:lnTo>
                  <a:lnTo>
                    <a:pt x="2008211" y="27879"/>
                  </a:lnTo>
                  <a:lnTo>
                    <a:pt x="2054501" y="20980"/>
                  </a:lnTo>
                  <a:lnTo>
                    <a:pt x="2101076" y="14973"/>
                  </a:lnTo>
                  <a:lnTo>
                    <a:pt x="2147927" y="9865"/>
                  </a:lnTo>
                  <a:lnTo>
                    <a:pt x="2195045" y="5666"/>
                  </a:lnTo>
                  <a:lnTo>
                    <a:pt x="2242422" y="2385"/>
                  </a:lnTo>
                  <a:lnTo>
                    <a:pt x="2290048" y="30"/>
                  </a:lnTo>
                  <a:lnTo>
                    <a:pt x="2291080" y="0"/>
                  </a:lnTo>
                  <a:lnTo>
                    <a:pt x="2291080" y="4342277"/>
                  </a:lnTo>
                  <a:close/>
                </a:path>
              </a:pathLst>
            </a:custGeom>
            <a:solidFill>
              <a:srgbClr val="3F6B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571227" y="2"/>
              <a:ext cx="2182495" cy="3777615"/>
            </a:xfrm>
            <a:custGeom>
              <a:avLst/>
              <a:gdLst/>
              <a:ahLst/>
              <a:cxnLst/>
              <a:rect l="l" t="t" r="r" b="b"/>
              <a:pathLst>
                <a:path w="2182495" h="3777615">
                  <a:moveTo>
                    <a:pt x="0" y="0"/>
                  </a:moveTo>
                  <a:lnTo>
                    <a:pt x="2182371" y="0"/>
                  </a:lnTo>
                  <a:lnTo>
                    <a:pt x="2182371" y="37773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2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82633" y="2179035"/>
            <a:ext cx="3190240" cy="2075814"/>
          </a:xfrm>
          <a:prstGeom prst="rect">
            <a:avLst/>
          </a:prstGeom>
          <a:ln w="58839">
            <a:solidFill>
              <a:srgbClr val="000000"/>
            </a:solidFill>
          </a:ln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3400">
              <a:latin typeface="Times New Roman"/>
              <a:cs typeface="Times New Roman"/>
            </a:endParaRPr>
          </a:p>
          <a:p>
            <a:pPr marL="162560" marR="151130" algn="ctr">
              <a:lnSpc>
                <a:spcPct val="125000"/>
              </a:lnSpc>
            </a:pPr>
            <a:r>
              <a:rPr sz="1800" spc="130" dirty="0">
                <a:latin typeface="Lucida Sans Unicode"/>
                <a:cs typeface="Lucida Sans Unicode"/>
              </a:rPr>
              <a:t>В</a:t>
            </a:r>
            <a:r>
              <a:rPr sz="1800" spc="-100" dirty="0">
                <a:latin typeface="Lucida Sans Unicode"/>
                <a:cs typeface="Lucida Sans Unicode"/>
              </a:rPr>
              <a:t> </a:t>
            </a:r>
            <a:r>
              <a:rPr sz="1800" spc="-15" dirty="0">
                <a:latin typeface="Lucida Sans Unicode"/>
                <a:cs typeface="Lucida Sans Unicode"/>
              </a:rPr>
              <a:t>содержании</a:t>
            </a:r>
            <a:r>
              <a:rPr sz="1800" spc="-100" dirty="0">
                <a:latin typeface="Lucida Sans Unicode"/>
                <a:cs typeface="Lucida Sans Unicode"/>
              </a:rPr>
              <a:t> </a:t>
            </a:r>
            <a:r>
              <a:rPr sz="1800" spc="25" dirty="0">
                <a:latin typeface="Lucida Sans Unicode"/>
                <a:cs typeface="Lucida Sans Unicode"/>
              </a:rPr>
              <a:t>учебников </a:t>
            </a:r>
            <a:r>
              <a:rPr sz="1800" spc="-555" dirty="0">
                <a:latin typeface="Lucida Sans Unicode"/>
                <a:cs typeface="Lucida Sans Unicode"/>
              </a:rPr>
              <a:t> </a:t>
            </a:r>
            <a:r>
              <a:rPr sz="1800" spc="10" dirty="0">
                <a:latin typeface="Lucida Sans Unicode"/>
                <a:cs typeface="Lucida Sans Unicode"/>
              </a:rPr>
              <a:t>заложена </a:t>
            </a:r>
            <a:r>
              <a:rPr sz="1800" spc="-10" dirty="0">
                <a:latin typeface="Lucida Sans Unicode"/>
                <a:cs typeface="Lucida Sans Unicode"/>
              </a:rPr>
              <a:t>система </a:t>
            </a:r>
            <a:r>
              <a:rPr sz="1800" spc="-5" dirty="0">
                <a:latin typeface="Lucida Sans Unicode"/>
                <a:cs typeface="Lucida Sans Unicode"/>
              </a:rPr>
              <a:t> </a:t>
            </a:r>
            <a:r>
              <a:rPr sz="1800" spc="-10" dirty="0">
                <a:latin typeface="Lucida Sans Unicode"/>
                <a:cs typeface="Lucida Sans Unicode"/>
              </a:rPr>
              <a:t>заданий</a:t>
            </a:r>
            <a:r>
              <a:rPr sz="1750" spc="-10" dirty="0">
                <a:latin typeface="Microsoft Sans Serif"/>
                <a:cs typeface="Microsoft Sans Serif"/>
              </a:rPr>
              <a:t>.</a:t>
            </a:r>
            <a:endParaRPr sz="175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113126" y="2150145"/>
            <a:ext cx="3190240" cy="2075814"/>
          </a:xfrm>
          <a:prstGeom prst="rect">
            <a:avLst/>
          </a:prstGeom>
          <a:ln w="58839">
            <a:solidFill>
              <a:srgbClr val="BD2540"/>
            </a:solidFill>
          </a:ln>
        </p:spPr>
        <p:txBody>
          <a:bodyPr vert="horz" wrap="square" lIns="0" tIns="187960" rIns="0" bIns="0" rtlCol="0">
            <a:spAutoFit/>
          </a:bodyPr>
          <a:lstStyle/>
          <a:p>
            <a:pPr marL="224790" marR="213360" algn="ctr">
              <a:lnSpc>
                <a:spcPct val="125000"/>
              </a:lnSpc>
              <a:spcBef>
                <a:spcPts val="1480"/>
              </a:spcBef>
            </a:pPr>
            <a:r>
              <a:rPr sz="1800" spc="10" dirty="0">
                <a:latin typeface="Lucida Sans Unicode"/>
                <a:cs typeface="Lucida Sans Unicode"/>
              </a:rPr>
              <a:t>Задания</a:t>
            </a:r>
            <a:r>
              <a:rPr sz="1800" spc="-110" dirty="0">
                <a:latin typeface="Lucida Sans Unicode"/>
                <a:cs typeface="Lucida Sans Unicode"/>
              </a:rPr>
              <a:t> </a:t>
            </a:r>
            <a:r>
              <a:rPr sz="1800" spc="20" dirty="0">
                <a:latin typeface="Lucida Sans Unicode"/>
                <a:cs typeface="Lucida Sans Unicode"/>
              </a:rPr>
              <a:t>направлены</a:t>
            </a:r>
            <a:r>
              <a:rPr sz="1800" spc="-110" dirty="0">
                <a:latin typeface="Lucida Sans Unicode"/>
                <a:cs typeface="Lucida Sans Unicode"/>
              </a:rPr>
              <a:t> </a:t>
            </a:r>
            <a:r>
              <a:rPr sz="1800" spc="15" dirty="0">
                <a:latin typeface="Lucida Sans Unicode"/>
                <a:cs typeface="Lucida Sans Unicode"/>
              </a:rPr>
              <a:t>на </a:t>
            </a:r>
            <a:r>
              <a:rPr sz="1800" spc="-555" dirty="0">
                <a:latin typeface="Lucida Sans Unicode"/>
                <a:cs typeface="Lucida Sans Unicode"/>
              </a:rPr>
              <a:t> </a:t>
            </a:r>
            <a:r>
              <a:rPr sz="1800" spc="35" dirty="0">
                <a:latin typeface="Lucida Sans Unicode"/>
                <a:cs typeface="Lucida Sans Unicode"/>
              </a:rPr>
              <a:t>включение </a:t>
            </a:r>
            <a:r>
              <a:rPr sz="1800" spc="-25" dirty="0">
                <a:latin typeface="Lucida Sans Unicode"/>
                <a:cs typeface="Lucida Sans Unicode"/>
              </a:rPr>
              <a:t>младших </a:t>
            </a:r>
            <a:r>
              <a:rPr sz="1800" spc="-20" dirty="0">
                <a:latin typeface="Lucida Sans Unicode"/>
                <a:cs typeface="Lucida Sans Unicode"/>
              </a:rPr>
              <a:t> </a:t>
            </a:r>
            <a:r>
              <a:rPr sz="1800" spc="30" dirty="0">
                <a:latin typeface="Lucida Sans Unicode"/>
                <a:cs typeface="Lucida Sans Unicode"/>
              </a:rPr>
              <a:t>школьников </a:t>
            </a:r>
            <a:r>
              <a:rPr sz="1800" spc="90" dirty="0">
                <a:latin typeface="Lucida Sans Unicode"/>
                <a:cs typeface="Lucida Sans Unicode"/>
              </a:rPr>
              <a:t>в </a:t>
            </a:r>
            <a:r>
              <a:rPr sz="1800" spc="95" dirty="0">
                <a:latin typeface="Lucida Sans Unicode"/>
                <a:cs typeface="Lucida Sans Unicode"/>
              </a:rPr>
              <a:t> </a:t>
            </a:r>
            <a:r>
              <a:rPr sz="1800" spc="10" dirty="0">
                <a:latin typeface="Lucida Sans Unicode"/>
                <a:cs typeface="Lucida Sans Unicode"/>
              </a:rPr>
              <a:t>деятельность </a:t>
            </a:r>
            <a:r>
              <a:rPr sz="1800" spc="15" dirty="0">
                <a:latin typeface="Lucida Sans Unicode"/>
                <a:cs typeface="Lucida Sans Unicode"/>
              </a:rPr>
              <a:t>усвоения </a:t>
            </a:r>
            <a:r>
              <a:rPr sz="1800" spc="20" dirty="0">
                <a:latin typeface="Lucida Sans Unicode"/>
                <a:cs typeface="Lucida Sans Unicode"/>
              </a:rPr>
              <a:t> </a:t>
            </a:r>
            <a:r>
              <a:rPr sz="1800" dirty="0">
                <a:latin typeface="Lucida Sans Unicode"/>
                <a:cs typeface="Lucida Sans Unicode"/>
              </a:rPr>
              <a:t>материала</a:t>
            </a:r>
            <a:r>
              <a:rPr sz="1750" dirty="0">
                <a:latin typeface="Microsoft Sans Serif"/>
                <a:cs typeface="Microsoft Sans Serif"/>
              </a:rPr>
              <a:t>.</a:t>
            </a:r>
            <a:endParaRPr sz="175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82633" y="4611470"/>
            <a:ext cx="3190240" cy="2075814"/>
          </a:xfrm>
          <a:prstGeom prst="rect">
            <a:avLst/>
          </a:prstGeom>
          <a:ln w="58839">
            <a:solidFill>
              <a:srgbClr val="BD2540"/>
            </a:solidFill>
          </a:ln>
        </p:spPr>
        <p:txBody>
          <a:bodyPr vert="horz" wrap="square" lIns="0" tIns="205740" rIns="0" bIns="0" rtlCol="0">
            <a:spAutoFit/>
          </a:bodyPr>
          <a:lstStyle/>
          <a:p>
            <a:pPr marL="419100" marR="408305" algn="ctr">
              <a:lnSpc>
                <a:spcPct val="125499"/>
              </a:lnSpc>
              <a:spcBef>
                <a:spcPts val="1620"/>
              </a:spcBef>
            </a:pPr>
            <a:r>
              <a:rPr sz="1800" spc="5" dirty="0">
                <a:latin typeface="Lucida Sans Unicode"/>
                <a:cs typeface="Lucida Sans Unicode"/>
              </a:rPr>
              <a:t>Комплект</a:t>
            </a:r>
            <a:r>
              <a:rPr sz="1800" spc="-145" dirty="0">
                <a:latin typeface="Lucida Sans Unicode"/>
                <a:cs typeface="Lucida Sans Unicode"/>
              </a:rPr>
              <a:t> </a:t>
            </a:r>
            <a:r>
              <a:rPr sz="1800" spc="15" dirty="0">
                <a:latin typeface="Lucida Sans Unicode"/>
                <a:cs typeface="Lucida Sans Unicode"/>
              </a:rPr>
              <a:t>обеспечен </a:t>
            </a:r>
            <a:r>
              <a:rPr sz="1800" spc="-550" dirty="0">
                <a:latin typeface="Lucida Sans Unicode"/>
                <a:cs typeface="Lucida Sans Unicode"/>
              </a:rPr>
              <a:t> </a:t>
            </a:r>
            <a:r>
              <a:rPr sz="1800" spc="30" dirty="0">
                <a:latin typeface="Lucida Sans Unicode"/>
                <a:cs typeface="Lucida Sans Unicode"/>
              </a:rPr>
              <a:t>учебными</a:t>
            </a:r>
            <a:r>
              <a:rPr sz="1750" spc="30" dirty="0">
                <a:latin typeface="Microsoft Sans Serif"/>
                <a:cs typeface="Microsoft Sans Serif"/>
              </a:rPr>
              <a:t>, </a:t>
            </a:r>
            <a:r>
              <a:rPr sz="1750" spc="3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Lucida Sans Unicode"/>
                <a:cs typeface="Lucida Sans Unicode"/>
              </a:rPr>
              <a:t>методическими</a:t>
            </a:r>
            <a:r>
              <a:rPr sz="1750" dirty="0">
                <a:latin typeface="Microsoft Sans Serif"/>
                <a:cs typeface="Microsoft Sans Serif"/>
              </a:rPr>
              <a:t>, </a:t>
            </a:r>
            <a:r>
              <a:rPr sz="1750" spc="5" dirty="0">
                <a:latin typeface="Microsoft Sans Serif"/>
                <a:cs typeface="Microsoft Sans Serif"/>
              </a:rPr>
              <a:t> </a:t>
            </a:r>
            <a:r>
              <a:rPr sz="1800" spc="-5" dirty="0">
                <a:latin typeface="Lucida Sans Unicode"/>
                <a:cs typeface="Lucida Sans Unicode"/>
              </a:rPr>
              <a:t>дидактическими </a:t>
            </a:r>
            <a:r>
              <a:rPr sz="1800" dirty="0">
                <a:latin typeface="Lucida Sans Unicode"/>
                <a:cs typeface="Lucida Sans Unicode"/>
              </a:rPr>
              <a:t> </a:t>
            </a:r>
            <a:r>
              <a:rPr sz="1800" spc="10" dirty="0">
                <a:latin typeface="Lucida Sans Unicode"/>
                <a:cs typeface="Lucida Sans Unicode"/>
              </a:rPr>
              <a:t>пособиями</a:t>
            </a:r>
            <a:r>
              <a:rPr sz="1750" spc="10" dirty="0">
                <a:latin typeface="Microsoft Sans Serif"/>
                <a:cs typeface="Microsoft Sans Serif"/>
              </a:rPr>
              <a:t>.</a:t>
            </a:r>
            <a:endParaRPr sz="175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13126" y="4611470"/>
            <a:ext cx="3190240" cy="2075814"/>
          </a:xfrm>
          <a:prstGeom prst="rect">
            <a:avLst/>
          </a:prstGeom>
          <a:ln w="58839">
            <a:solidFill>
              <a:srgbClr val="000000"/>
            </a:solidFill>
          </a:ln>
        </p:spPr>
        <p:txBody>
          <a:bodyPr vert="horz" wrap="square" lIns="0" tIns="227329" rIns="0" bIns="0" rtlCol="0">
            <a:spAutoFit/>
          </a:bodyPr>
          <a:lstStyle/>
          <a:p>
            <a:pPr marL="185420" marR="173990" algn="ctr">
              <a:lnSpc>
                <a:spcPct val="127200"/>
              </a:lnSpc>
              <a:spcBef>
                <a:spcPts val="1789"/>
              </a:spcBef>
            </a:pPr>
            <a:r>
              <a:rPr sz="1600" spc="15" dirty="0">
                <a:latin typeface="Lucida Sans Unicode"/>
                <a:cs typeface="Lucida Sans Unicode"/>
              </a:rPr>
              <a:t>Это </a:t>
            </a:r>
            <a:r>
              <a:rPr sz="1600" dirty="0">
                <a:latin typeface="Lucida Sans Unicode"/>
                <a:cs typeface="Lucida Sans Unicode"/>
              </a:rPr>
              <a:t>способствует </a:t>
            </a:r>
            <a:r>
              <a:rPr sz="1600" spc="5" dirty="0">
                <a:latin typeface="Lucida Sans Unicode"/>
                <a:cs typeface="Lucida Sans Unicode"/>
              </a:rPr>
              <a:t> </a:t>
            </a:r>
            <a:r>
              <a:rPr sz="1600" spc="20" dirty="0">
                <a:latin typeface="Lucida Sans Unicode"/>
                <a:cs typeface="Lucida Sans Unicode"/>
              </a:rPr>
              <a:t>возможности реализации </a:t>
            </a:r>
            <a:r>
              <a:rPr sz="1600" spc="25" dirty="0">
                <a:latin typeface="Lucida Sans Unicode"/>
                <a:cs typeface="Lucida Sans Unicode"/>
              </a:rPr>
              <a:t> </a:t>
            </a:r>
            <a:r>
              <a:rPr sz="1600" spc="-10" dirty="0">
                <a:latin typeface="Lucida Sans Unicode"/>
                <a:cs typeface="Lucida Sans Unicode"/>
              </a:rPr>
              <a:t>дифференцированного </a:t>
            </a:r>
            <a:r>
              <a:rPr sz="1600" spc="-5" dirty="0">
                <a:latin typeface="Lucida Sans Unicode"/>
                <a:cs typeface="Lucida Sans Unicode"/>
              </a:rPr>
              <a:t> </a:t>
            </a:r>
            <a:r>
              <a:rPr sz="1600" spc="-50" dirty="0">
                <a:latin typeface="Lucida Sans Unicode"/>
                <a:cs typeface="Lucida Sans Unicode"/>
              </a:rPr>
              <a:t>подхода </a:t>
            </a:r>
            <a:r>
              <a:rPr sz="1600" spc="95" dirty="0">
                <a:latin typeface="Lucida Sans Unicode"/>
                <a:cs typeface="Lucida Sans Unicode"/>
              </a:rPr>
              <a:t>в </a:t>
            </a:r>
            <a:r>
              <a:rPr sz="1600" spc="100" dirty="0">
                <a:latin typeface="Lucida Sans Unicode"/>
                <a:cs typeface="Lucida Sans Unicode"/>
              </a:rPr>
              <a:t> </a:t>
            </a:r>
            <a:r>
              <a:rPr sz="1600" spc="30" dirty="0">
                <a:latin typeface="Lucida Sans Unicode"/>
                <a:cs typeface="Lucida Sans Unicode"/>
              </a:rPr>
              <a:t>образовательном</a:t>
            </a:r>
            <a:r>
              <a:rPr sz="1600" spc="-120" dirty="0">
                <a:latin typeface="Lucida Sans Unicode"/>
                <a:cs typeface="Lucida Sans Unicode"/>
              </a:rPr>
              <a:t> </a:t>
            </a:r>
            <a:r>
              <a:rPr sz="1600" spc="-10" dirty="0">
                <a:latin typeface="Lucida Sans Unicode"/>
                <a:cs typeface="Lucida Sans Unicode"/>
              </a:rPr>
              <a:t>процессе</a:t>
            </a:r>
            <a:endParaRPr sz="1600">
              <a:latin typeface="Lucida Sans Unicode"/>
              <a:cs typeface="Lucida Sans Unicode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42375" y="650898"/>
            <a:ext cx="201295" cy="271145"/>
          </a:xfrm>
          <a:custGeom>
            <a:avLst/>
            <a:gdLst/>
            <a:ahLst/>
            <a:cxnLst/>
            <a:rect l="l" t="t" r="r" b="b"/>
            <a:pathLst>
              <a:path w="201295" h="271144">
                <a:moveTo>
                  <a:pt x="123689" y="46518"/>
                </a:moveTo>
                <a:lnTo>
                  <a:pt x="83983" y="60008"/>
                </a:lnTo>
                <a:lnTo>
                  <a:pt x="61844" y="98920"/>
                </a:lnTo>
                <a:lnTo>
                  <a:pt x="57607" y="136221"/>
                </a:lnTo>
                <a:lnTo>
                  <a:pt x="58588" y="156082"/>
                </a:lnTo>
                <a:lnTo>
                  <a:pt x="73294" y="201401"/>
                </a:lnTo>
                <a:lnTo>
                  <a:pt x="107524" y="223038"/>
                </a:lnTo>
                <a:lnTo>
                  <a:pt x="123689" y="224480"/>
                </a:lnTo>
                <a:lnTo>
                  <a:pt x="131645" y="224249"/>
                </a:lnTo>
                <a:lnTo>
                  <a:pt x="172665" y="216344"/>
                </a:lnTo>
                <a:lnTo>
                  <a:pt x="190853" y="210416"/>
                </a:lnTo>
                <a:lnTo>
                  <a:pt x="190853" y="257296"/>
                </a:lnTo>
                <a:lnTo>
                  <a:pt x="147771" y="269123"/>
                </a:lnTo>
                <a:lnTo>
                  <a:pt x="118460" y="270999"/>
                </a:lnTo>
                <a:lnTo>
                  <a:pt x="98914" y="269951"/>
                </a:lnTo>
                <a:lnTo>
                  <a:pt x="51296" y="254231"/>
                </a:lnTo>
                <a:lnTo>
                  <a:pt x="19653" y="221285"/>
                </a:lnTo>
                <a:lnTo>
                  <a:pt x="3132" y="173904"/>
                </a:lnTo>
                <a:lnTo>
                  <a:pt x="0" y="135860"/>
                </a:lnTo>
                <a:lnTo>
                  <a:pt x="895" y="116477"/>
                </a:lnTo>
                <a:lnTo>
                  <a:pt x="14334" y="65360"/>
                </a:lnTo>
                <a:lnTo>
                  <a:pt x="43324" y="26888"/>
                </a:lnTo>
                <a:lnTo>
                  <a:pt x="86862" y="4349"/>
                </a:lnTo>
                <a:lnTo>
                  <a:pt x="123689" y="0"/>
                </a:lnTo>
                <a:lnTo>
                  <a:pt x="133482" y="309"/>
                </a:lnTo>
                <a:lnTo>
                  <a:pt x="172766" y="7657"/>
                </a:lnTo>
                <a:lnTo>
                  <a:pt x="200860" y="18391"/>
                </a:lnTo>
                <a:lnTo>
                  <a:pt x="182739" y="63828"/>
                </a:lnTo>
                <a:lnTo>
                  <a:pt x="175336" y="60430"/>
                </a:lnTo>
                <a:lnTo>
                  <a:pt x="167909" y="57269"/>
                </a:lnTo>
                <a:lnTo>
                  <a:pt x="130896" y="46840"/>
                </a:lnTo>
                <a:lnTo>
                  <a:pt x="123689" y="46518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object 11"/>
          <p:cNvGrpSpPr/>
          <p:nvPr/>
        </p:nvGrpSpPr>
        <p:grpSpPr>
          <a:xfrm>
            <a:off x="507578" y="643522"/>
            <a:ext cx="265430" cy="285750"/>
            <a:chOff x="507578" y="643522"/>
            <a:chExt cx="265430" cy="285750"/>
          </a:xfrm>
        </p:grpSpPr>
        <p:sp>
          <p:nvSpPr>
            <p:cNvPr id="12" name="object 12"/>
            <p:cNvSpPr/>
            <p:nvPr/>
          </p:nvSpPr>
          <p:spPr>
            <a:xfrm>
              <a:off x="514504" y="650447"/>
              <a:ext cx="251460" cy="271780"/>
            </a:xfrm>
            <a:custGeom>
              <a:avLst/>
              <a:gdLst/>
              <a:ahLst/>
              <a:cxnLst/>
              <a:rect l="l" t="t" r="r" b="b"/>
              <a:pathLst>
                <a:path w="251459" h="271780">
                  <a:moveTo>
                    <a:pt x="251075" y="135589"/>
                  </a:moveTo>
                  <a:lnTo>
                    <a:pt x="247695" y="173904"/>
                  </a:lnTo>
                  <a:lnTo>
                    <a:pt x="229929" y="221387"/>
                  </a:lnTo>
                  <a:lnTo>
                    <a:pt x="196172" y="254501"/>
                  </a:lnTo>
                  <a:lnTo>
                    <a:pt x="145968" y="270391"/>
                  </a:lnTo>
                  <a:lnTo>
                    <a:pt x="125492" y="271450"/>
                  </a:lnTo>
                  <a:lnTo>
                    <a:pt x="105016" y="270391"/>
                  </a:lnTo>
                  <a:lnTo>
                    <a:pt x="54812" y="254501"/>
                  </a:lnTo>
                  <a:lnTo>
                    <a:pt x="21090" y="221285"/>
                  </a:lnTo>
                  <a:lnTo>
                    <a:pt x="3358" y="173589"/>
                  </a:lnTo>
                  <a:lnTo>
                    <a:pt x="0" y="135229"/>
                  </a:lnTo>
                  <a:lnTo>
                    <a:pt x="839" y="115390"/>
                  </a:lnTo>
                  <a:lnTo>
                    <a:pt x="13432" y="63918"/>
                  </a:lnTo>
                  <a:lnTo>
                    <a:pt x="41780" y="26087"/>
                  </a:lnTo>
                  <a:lnTo>
                    <a:pt x="86501" y="4214"/>
                  </a:lnTo>
                  <a:lnTo>
                    <a:pt x="125853" y="0"/>
                  </a:lnTo>
                  <a:lnTo>
                    <a:pt x="146318" y="1053"/>
                  </a:lnTo>
                  <a:lnTo>
                    <a:pt x="196352" y="16858"/>
                  </a:lnTo>
                  <a:lnTo>
                    <a:pt x="229940" y="49719"/>
                  </a:lnTo>
                  <a:lnTo>
                    <a:pt x="247695" y="97207"/>
                  </a:lnTo>
                  <a:lnTo>
                    <a:pt x="251075" y="135589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6268" y="690131"/>
              <a:ext cx="147547" cy="191812"/>
            </a:xfrm>
            <a:prstGeom prst="rect">
              <a:avLst/>
            </a:prstGeom>
          </p:spPr>
        </p:pic>
      </p:grpSp>
      <p:grpSp>
        <p:nvGrpSpPr>
          <p:cNvPr id="14" name="object 14"/>
          <p:cNvGrpSpPr/>
          <p:nvPr/>
        </p:nvGrpSpPr>
        <p:grpSpPr>
          <a:xfrm>
            <a:off x="818761" y="647579"/>
            <a:ext cx="287020" cy="354965"/>
            <a:chOff x="818761" y="647579"/>
            <a:chExt cx="287020" cy="354965"/>
          </a:xfrm>
        </p:grpSpPr>
        <p:sp>
          <p:nvSpPr>
            <p:cNvPr id="15" name="object 15"/>
            <p:cNvSpPr/>
            <p:nvPr/>
          </p:nvSpPr>
          <p:spPr>
            <a:xfrm>
              <a:off x="825686" y="654504"/>
              <a:ext cx="273050" cy="340995"/>
            </a:xfrm>
            <a:custGeom>
              <a:avLst/>
              <a:gdLst/>
              <a:ahLst/>
              <a:cxnLst/>
              <a:rect l="l" t="t" r="r" b="b"/>
              <a:pathLst>
                <a:path w="273050" h="340994">
                  <a:moveTo>
                    <a:pt x="237823" y="0"/>
                  </a:moveTo>
                  <a:lnTo>
                    <a:pt x="237823" y="217178"/>
                  </a:lnTo>
                  <a:lnTo>
                    <a:pt x="272892" y="217178"/>
                  </a:lnTo>
                  <a:lnTo>
                    <a:pt x="272892" y="340507"/>
                  </a:lnTo>
                  <a:lnTo>
                    <a:pt x="218981" y="340507"/>
                  </a:lnTo>
                  <a:lnTo>
                    <a:pt x="218981" y="263697"/>
                  </a:lnTo>
                  <a:lnTo>
                    <a:pt x="53911" y="263697"/>
                  </a:lnTo>
                  <a:lnTo>
                    <a:pt x="53911" y="340507"/>
                  </a:lnTo>
                  <a:lnTo>
                    <a:pt x="0" y="340507"/>
                  </a:lnTo>
                  <a:lnTo>
                    <a:pt x="0" y="217178"/>
                  </a:lnTo>
                  <a:lnTo>
                    <a:pt x="20374" y="217178"/>
                  </a:lnTo>
                  <a:lnTo>
                    <a:pt x="27248" y="203244"/>
                  </a:lnTo>
                  <a:lnTo>
                    <a:pt x="46518" y="158128"/>
                  </a:lnTo>
                  <a:lnTo>
                    <a:pt x="63388" y="106487"/>
                  </a:lnTo>
                  <a:lnTo>
                    <a:pt x="72944" y="67530"/>
                  </a:lnTo>
                  <a:lnTo>
                    <a:pt x="80878" y="23760"/>
                  </a:lnTo>
                  <a:lnTo>
                    <a:pt x="84202" y="0"/>
                  </a:lnTo>
                  <a:lnTo>
                    <a:pt x="237823" y="0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97825" y="694188"/>
              <a:ext cx="116895" cy="184419"/>
            </a:xfrm>
            <a:prstGeom prst="rect">
              <a:avLst/>
            </a:prstGeom>
          </p:spPr>
        </p:pic>
      </p:grpSp>
      <p:sp>
        <p:nvSpPr>
          <p:cNvPr id="17" name="object 17"/>
          <p:cNvSpPr/>
          <p:nvPr/>
        </p:nvSpPr>
        <p:spPr>
          <a:xfrm>
            <a:off x="1176169" y="654504"/>
            <a:ext cx="151765" cy="264160"/>
          </a:xfrm>
          <a:custGeom>
            <a:avLst/>
            <a:gdLst/>
            <a:ahLst/>
            <a:cxnLst/>
            <a:rect l="l" t="t" r="r" b="b"/>
            <a:pathLst>
              <a:path w="151765" h="264159">
                <a:moveTo>
                  <a:pt x="151727" y="263697"/>
                </a:moveTo>
                <a:lnTo>
                  <a:pt x="0" y="263697"/>
                </a:lnTo>
                <a:lnTo>
                  <a:pt x="0" y="0"/>
                </a:lnTo>
                <a:lnTo>
                  <a:pt x="151727" y="0"/>
                </a:lnTo>
                <a:lnTo>
                  <a:pt x="151727" y="45797"/>
                </a:lnTo>
                <a:lnTo>
                  <a:pt x="55714" y="45797"/>
                </a:lnTo>
                <a:lnTo>
                  <a:pt x="55714" y="103765"/>
                </a:lnTo>
                <a:lnTo>
                  <a:pt x="145055" y="103765"/>
                </a:lnTo>
                <a:lnTo>
                  <a:pt x="145055" y="149563"/>
                </a:lnTo>
                <a:lnTo>
                  <a:pt x="55714" y="149563"/>
                </a:lnTo>
                <a:lnTo>
                  <a:pt x="55714" y="217538"/>
                </a:lnTo>
                <a:lnTo>
                  <a:pt x="151727" y="217538"/>
                </a:lnTo>
                <a:lnTo>
                  <a:pt x="151727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8" name="object 18"/>
          <p:cNvGrpSpPr/>
          <p:nvPr/>
        </p:nvGrpSpPr>
        <p:grpSpPr>
          <a:xfrm>
            <a:off x="1412943" y="646497"/>
            <a:ext cx="889635" cy="278765"/>
            <a:chOff x="1412943" y="646497"/>
            <a:chExt cx="889635" cy="278765"/>
          </a:xfrm>
        </p:grpSpPr>
        <p:sp>
          <p:nvSpPr>
            <p:cNvPr id="19" name="object 19"/>
            <p:cNvSpPr/>
            <p:nvPr/>
          </p:nvSpPr>
          <p:spPr>
            <a:xfrm>
              <a:off x="1419869" y="654504"/>
              <a:ext cx="182245" cy="264160"/>
            </a:xfrm>
            <a:custGeom>
              <a:avLst/>
              <a:gdLst/>
              <a:ahLst/>
              <a:cxnLst/>
              <a:rect l="l" t="t" r="r" b="b"/>
              <a:pathLst>
                <a:path w="182244" h="264159">
                  <a:moveTo>
                    <a:pt x="84202" y="0"/>
                  </a:moveTo>
                  <a:lnTo>
                    <a:pt x="128265" y="5499"/>
                  </a:lnTo>
                  <a:lnTo>
                    <a:pt x="168833" y="34021"/>
                  </a:lnTo>
                  <a:lnTo>
                    <a:pt x="182018" y="82399"/>
                  </a:lnTo>
                  <a:lnTo>
                    <a:pt x="181415" y="93820"/>
                  </a:lnTo>
                  <a:lnTo>
                    <a:pt x="166794" y="135065"/>
                  </a:lnTo>
                  <a:lnTo>
                    <a:pt x="128276" y="163092"/>
                  </a:lnTo>
                  <a:lnTo>
                    <a:pt x="79695" y="169938"/>
                  </a:lnTo>
                  <a:lnTo>
                    <a:pt x="55714" y="169938"/>
                  </a:lnTo>
                  <a:lnTo>
                    <a:pt x="55714" y="263697"/>
                  </a:lnTo>
                  <a:lnTo>
                    <a:pt x="0" y="263697"/>
                  </a:lnTo>
                  <a:lnTo>
                    <a:pt x="0" y="0"/>
                  </a:lnTo>
                  <a:lnTo>
                    <a:pt x="84202" y="0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68658" y="693376"/>
              <a:ext cx="83628" cy="9219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655408" y="653422"/>
              <a:ext cx="640080" cy="264795"/>
            </a:xfrm>
            <a:custGeom>
              <a:avLst/>
              <a:gdLst/>
              <a:ahLst/>
              <a:cxnLst/>
              <a:rect l="l" t="t" r="r" b="b"/>
              <a:pathLst>
                <a:path w="640080" h="264794">
                  <a:moveTo>
                    <a:pt x="93759" y="127746"/>
                  </a:moveTo>
                  <a:lnTo>
                    <a:pt x="5138" y="1081"/>
                  </a:lnTo>
                  <a:lnTo>
                    <a:pt x="62746" y="1081"/>
                  </a:lnTo>
                  <a:lnTo>
                    <a:pt x="148030" y="128918"/>
                  </a:lnTo>
                  <a:lnTo>
                    <a:pt x="148030" y="1081"/>
                  </a:lnTo>
                  <a:lnTo>
                    <a:pt x="200139" y="1081"/>
                  </a:lnTo>
                  <a:lnTo>
                    <a:pt x="200139" y="128918"/>
                  </a:lnTo>
                  <a:lnTo>
                    <a:pt x="285424" y="1081"/>
                  </a:lnTo>
                  <a:lnTo>
                    <a:pt x="343031" y="1081"/>
                  </a:lnTo>
                  <a:lnTo>
                    <a:pt x="254411" y="127746"/>
                  </a:lnTo>
                  <a:lnTo>
                    <a:pt x="348260" y="264779"/>
                  </a:lnTo>
                  <a:lnTo>
                    <a:pt x="288399" y="264779"/>
                  </a:lnTo>
                  <a:lnTo>
                    <a:pt x="200139" y="131082"/>
                  </a:lnTo>
                  <a:lnTo>
                    <a:pt x="200139" y="264779"/>
                  </a:lnTo>
                  <a:lnTo>
                    <a:pt x="148030" y="264779"/>
                  </a:lnTo>
                  <a:lnTo>
                    <a:pt x="148030" y="131082"/>
                  </a:lnTo>
                  <a:lnTo>
                    <a:pt x="59861" y="264779"/>
                  </a:lnTo>
                  <a:lnTo>
                    <a:pt x="0" y="264779"/>
                  </a:lnTo>
                  <a:lnTo>
                    <a:pt x="93759" y="127746"/>
                  </a:lnTo>
                  <a:close/>
                </a:path>
                <a:path w="640080" h="264794">
                  <a:moveTo>
                    <a:pt x="579751" y="264779"/>
                  </a:moveTo>
                  <a:lnTo>
                    <a:pt x="560548" y="202032"/>
                  </a:lnTo>
                  <a:lnTo>
                    <a:pt x="464535" y="202032"/>
                  </a:lnTo>
                  <a:lnTo>
                    <a:pt x="445333" y="264779"/>
                  </a:lnTo>
                  <a:lnTo>
                    <a:pt x="385111" y="264779"/>
                  </a:lnTo>
                  <a:lnTo>
                    <a:pt x="478148" y="0"/>
                  </a:lnTo>
                  <a:lnTo>
                    <a:pt x="546484" y="0"/>
                  </a:lnTo>
                  <a:lnTo>
                    <a:pt x="639883" y="264779"/>
                  </a:lnTo>
                  <a:lnTo>
                    <a:pt x="579751" y="264779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26992" y="692253"/>
              <a:ext cx="82547" cy="123157"/>
            </a:xfrm>
            <a:prstGeom prst="rect">
              <a:avLst/>
            </a:prstGeom>
          </p:spPr>
        </p:pic>
      </p:grpSp>
      <p:sp>
        <p:nvSpPr>
          <p:cNvPr id="23" name="object 23"/>
          <p:cNvSpPr/>
          <p:nvPr/>
        </p:nvSpPr>
        <p:spPr>
          <a:xfrm>
            <a:off x="2365484" y="654504"/>
            <a:ext cx="216535" cy="264160"/>
          </a:xfrm>
          <a:custGeom>
            <a:avLst/>
            <a:gdLst/>
            <a:ahLst/>
            <a:cxnLst/>
            <a:rect l="l" t="t" r="r" b="b"/>
            <a:pathLst>
              <a:path w="216535" h="264159">
                <a:moveTo>
                  <a:pt x="216006" y="263697"/>
                </a:moveTo>
                <a:lnTo>
                  <a:pt x="160201" y="263697"/>
                </a:lnTo>
                <a:lnTo>
                  <a:pt x="160201" y="149924"/>
                </a:lnTo>
                <a:lnTo>
                  <a:pt x="55714" y="149924"/>
                </a:lnTo>
                <a:lnTo>
                  <a:pt x="55714" y="263697"/>
                </a:lnTo>
                <a:lnTo>
                  <a:pt x="0" y="263697"/>
                </a:lnTo>
                <a:lnTo>
                  <a:pt x="0" y="0"/>
                </a:lnTo>
                <a:lnTo>
                  <a:pt x="55714" y="0"/>
                </a:lnTo>
                <a:lnTo>
                  <a:pt x="55714" y="103405"/>
                </a:lnTo>
                <a:lnTo>
                  <a:pt x="160201" y="103405"/>
                </a:lnTo>
                <a:lnTo>
                  <a:pt x="160201" y="0"/>
                </a:lnTo>
                <a:lnTo>
                  <a:pt x="216006" y="0"/>
                </a:lnTo>
                <a:lnTo>
                  <a:pt x="216006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684873" y="654504"/>
            <a:ext cx="237490" cy="264160"/>
          </a:xfrm>
          <a:custGeom>
            <a:avLst/>
            <a:gdLst/>
            <a:ahLst/>
            <a:cxnLst/>
            <a:rect l="l" t="t" r="r" b="b"/>
            <a:pathLst>
              <a:path w="237489" h="264159">
                <a:moveTo>
                  <a:pt x="0" y="0"/>
                </a:moveTo>
                <a:lnTo>
                  <a:pt x="50215" y="0"/>
                </a:lnTo>
                <a:lnTo>
                  <a:pt x="50215" y="127476"/>
                </a:lnTo>
                <a:lnTo>
                  <a:pt x="50215" y="133606"/>
                </a:lnTo>
                <a:lnTo>
                  <a:pt x="50095" y="140488"/>
                </a:lnTo>
                <a:lnTo>
                  <a:pt x="49854" y="148121"/>
                </a:lnTo>
                <a:lnTo>
                  <a:pt x="49614" y="155754"/>
                </a:lnTo>
                <a:lnTo>
                  <a:pt x="49343" y="163206"/>
                </a:lnTo>
                <a:lnTo>
                  <a:pt x="49043" y="170479"/>
                </a:lnTo>
                <a:lnTo>
                  <a:pt x="48802" y="177751"/>
                </a:lnTo>
                <a:lnTo>
                  <a:pt x="48562" y="184032"/>
                </a:lnTo>
                <a:lnTo>
                  <a:pt x="48321" y="189321"/>
                </a:lnTo>
                <a:lnTo>
                  <a:pt x="48081" y="194610"/>
                </a:lnTo>
                <a:lnTo>
                  <a:pt x="47841" y="198216"/>
                </a:lnTo>
                <a:lnTo>
                  <a:pt x="47600" y="200139"/>
                </a:lnTo>
                <a:lnTo>
                  <a:pt x="48682" y="200139"/>
                </a:lnTo>
                <a:lnTo>
                  <a:pt x="170569" y="0"/>
                </a:lnTo>
                <a:lnTo>
                  <a:pt x="237372" y="0"/>
                </a:lnTo>
                <a:lnTo>
                  <a:pt x="237372" y="263697"/>
                </a:lnTo>
                <a:lnTo>
                  <a:pt x="187517" y="263697"/>
                </a:lnTo>
                <a:lnTo>
                  <a:pt x="187517" y="137032"/>
                </a:lnTo>
                <a:lnTo>
                  <a:pt x="187517" y="130361"/>
                </a:lnTo>
                <a:lnTo>
                  <a:pt x="188870" y="91955"/>
                </a:lnTo>
                <a:lnTo>
                  <a:pt x="189230" y="84563"/>
                </a:lnTo>
                <a:lnTo>
                  <a:pt x="189591" y="78102"/>
                </a:lnTo>
                <a:lnTo>
                  <a:pt x="189952" y="72573"/>
                </a:lnTo>
                <a:lnTo>
                  <a:pt x="190312" y="67043"/>
                </a:lnTo>
                <a:lnTo>
                  <a:pt x="190613" y="63407"/>
                </a:lnTo>
                <a:lnTo>
                  <a:pt x="190853" y="61664"/>
                </a:lnTo>
                <a:lnTo>
                  <a:pt x="189411" y="61664"/>
                </a:lnTo>
                <a:lnTo>
                  <a:pt x="67163" y="263697"/>
                </a:lnTo>
                <a:lnTo>
                  <a:pt x="0" y="263697"/>
                </a:lnTo>
                <a:lnTo>
                  <a:pt x="0" y="0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25678" y="654504"/>
            <a:ext cx="151765" cy="264160"/>
          </a:xfrm>
          <a:custGeom>
            <a:avLst/>
            <a:gdLst/>
            <a:ahLst/>
            <a:cxnLst/>
            <a:rect l="l" t="t" r="r" b="b"/>
            <a:pathLst>
              <a:path w="151764" h="264159">
                <a:moveTo>
                  <a:pt x="151727" y="263697"/>
                </a:moveTo>
                <a:lnTo>
                  <a:pt x="0" y="263697"/>
                </a:lnTo>
                <a:lnTo>
                  <a:pt x="0" y="0"/>
                </a:lnTo>
                <a:lnTo>
                  <a:pt x="151727" y="0"/>
                </a:lnTo>
                <a:lnTo>
                  <a:pt x="151727" y="45797"/>
                </a:lnTo>
                <a:lnTo>
                  <a:pt x="55714" y="45797"/>
                </a:lnTo>
                <a:lnTo>
                  <a:pt x="55714" y="103765"/>
                </a:lnTo>
                <a:lnTo>
                  <a:pt x="145055" y="103765"/>
                </a:lnTo>
                <a:lnTo>
                  <a:pt x="145055" y="149563"/>
                </a:lnTo>
                <a:lnTo>
                  <a:pt x="55714" y="149563"/>
                </a:lnTo>
                <a:lnTo>
                  <a:pt x="55714" y="217538"/>
                </a:lnTo>
                <a:lnTo>
                  <a:pt x="151727" y="217538"/>
                </a:lnTo>
                <a:lnTo>
                  <a:pt x="151727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398617" y="654504"/>
            <a:ext cx="237490" cy="264160"/>
          </a:xfrm>
          <a:custGeom>
            <a:avLst/>
            <a:gdLst/>
            <a:ahLst/>
            <a:cxnLst/>
            <a:rect l="l" t="t" r="r" b="b"/>
            <a:pathLst>
              <a:path w="237489" h="264159">
                <a:moveTo>
                  <a:pt x="0" y="0"/>
                </a:moveTo>
                <a:lnTo>
                  <a:pt x="50215" y="0"/>
                </a:lnTo>
                <a:lnTo>
                  <a:pt x="50215" y="127476"/>
                </a:lnTo>
                <a:lnTo>
                  <a:pt x="50215" y="133606"/>
                </a:lnTo>
                <a:lnTo>
                  <a:pt x="50095" y="140488"/>
                </a:lnTo>
                <a:lnTo>
                  <a:pt x="49854" y="148121"/>
                </a:lnTo>
                <a:lnTo>
                  <a:pt x="49614" y="155754"/>
                </a:lnTo>
                <a:lnTo>
                  <a:pt x="49343" y="163206"/>
                </a:lnTo>
                <a:lnTo>
                  <a:pt x="49043" y="170479"/>
                </a:lnTo>
                <a:lnTo>
                  <a:pt x="48803" y="177751"/>
                </a:lnTo>
                <a:lnTo>
                  <a:pt x="48562" y="184032"/>
                </a:lnTo>
                <a:lnTo>
                  <a:pt x="48321" y="189321"/>
                </a:lnTo>
                <a:lnTo>
                  <a:pt x="48081" y="194610"/>
                </a:lnTo>
                <a:lnTo>
                  <a:pt x="47841" y="198216"/>
                </a:lnTo>
                <a:lnTo>
                  <a:pt x="47600" y="200139"/>
                </a:lnTo>
                <a:lnTo>
                  <a:pt x="48682" y="200139"/>
                </a:lnTo>
                <a:lnTo>
                  <a:pt x="170569" y="0"/>
                </a:lnTo>
                <a:lnTo>
                  <a:pt x="237372" y="0"/>
                </a:lnTo>
                <a:lnTo>
                  <a:pt x="237372" y="263697"/>
                </a:lnTo>
                <a:lnTo>
                  <a:pt x="187518" y="263697"/>
                </a:lnTo>
                <a:lnTo>
                  <a:pt x="187518" y="137032"/>
                </a:lnTo>
                <a:lnTo>
                  <a:pt x="187518" y="130361"/>
                </a:lnTo>
                <a:lnTo>
                  <a:pt x="188870" y="91955"/>
                </a:lnTo>
                <a:lnTo>
                  <a:pt x="189952" y="72573"/>
                </a:lnTo>
                <a:lnTo>
                  <a:pt x="190312" y="67043"/>
                </a:lnTo>
                <a:lnTo>
                  <a:pt x="190613" y="63407"/>
                </a:lnTo>
                <a:lnTo>
                  <a:pt x="190853" y="61664"/>
                </a:lnTo>
                <a:lnTo>
                  <a:pt x="189411" y="61664"/>
                </a:lnTo>
                <a:lnTo>
                  <a:pt x="67164" y="263697"/>
                </a:lnTo>
                <a:lnTo>
                  <a:pt x="0" y="263697"/>
                </a:lnTo>
                <a:lnTo>
                  <a:pt x="0" y="0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868661" y="654504"/>
            <a:ext cx="215265" cy="264160"/>
          </a:xfrm>
          <a:custGeom>
            <a:avLst/>
            <a:gdLst/>
            <a:ahLst/>
            <a:cxnLst/>
            <a:rect l="l" t="t" r="r" b="b"/>
            <a:pathLst>
              <a:path w="215264" h="264159">
                <a:moveTo>
                  <a:pt x="214924" y="263697"/>
                </a:moveTo>
                <a:lnTo>
                  <a:pt x="151366" y="263697"/>
                </a:lnTo>
                <a:lnTo>
                  <a:pt x="55714" y="130000"/>
                </a:lnTo>
                <a:lnTo>
                  <a:pt x="55714" y="263697"/>
                </a:lnTo>
                <a:lnTo>
                  <a:pt x="0" y="263697"/>
                </a:lnTo>
                <a:lnTo>
                  <a:pt x="0" y="0"/>
                </a:lnTo>
                <a:lnTo>
                  <a:pt x="55714" y="0"/>
                </a:lnTo>
                <a:lnTo>
                  <a:pt x="55714" y="127836"/>
                </a:lnTo>
                <a:lnTo>
                  <a:pt x="150284" y="0"/>
                </a:lnTo>
                <a:lnTo>
                  <a:pt x="209695" y="0"/>
                </a:lnTo>
                <a:lnTo>
                  <a:pt x="113682" y="126664"/>
                </a:lnTo>
                <a:lnTo>
                  <a:pt x="214924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8" name="object 28"/>
          <p:cNvGrpSpPr/>
          <p:nvPr/>
        </p:nvGrpSpPr>
        <p:grpSpPr>
          <a:xfrm>
            <a:off x="4134978" y="643522"/>
            <a:ext cx="265430" cy="285750"/>
            <a:chOff x="4134978" y="643522"/>
            <a:chExt cx="265430" cy="285750"/>
          </a:xfrm>
        </p:grpSpPr>
        <p:sp>
          <p:nvSpPr>
            <p:cNvPr id="29" name="object 29"/>
            <p:cNvSpPr/>
            <p:nvPr/>
          </p:nvSpPr>
          <p:spPr>
            <a:xfrm>
              <a:off x="4141903" y="650447"/>
              <a:ext cx="251460" cy="271780"/>
            </a:xfrm>
            <a:custGeom>
              <a:avLst/>
              <a:gdLst/>
              <a:ahLst/>
              <a:cxnLst/>
              <a:rect l="l" t="t" r="r" b="b"/>
              <a:pathLst>
                <a:path w="251460" h="271780">
                  <a:moveTo>
                    <a:pt x="251075" y="135589"/>
                  </a:moveTo>
                  <a:lnTo>
                    <a:pt x="247694" y="173904"/>
                  </a:lnTo>
                  <a:lnTo>
                    <a:pt x="229929" y="221387"/>
                  </a:lnTo>
                  <a:lnTo>
                    <a:pt x="196172" y="254501"/>
                  </a:lnTo>
                  <a:lnTo>
                    <a:pt x="145968" y="270391"/>
                  </a:lnTo>
                  <a:lnTo>
                    <a:pt x="125492" y="271450"/>
                  </a:lnTo>
                  <a:lnTo>
                    <a:pt x="105016" y="270391"/>
                  </a:lnTo>
                  <a:lnTo>
                    <a:pt x="54812" y="254501"/>
                  </a:lnTo>
                  <a:lnTo>
                    <a:pt x="21089" y="221285"/>
                  </a:lnTo>
                  <a:lnTo>
                    <a:pt x="3358" y="173589"/>
                  </a:lnTo>
                  <a:lnTo>
                    <a:pt x="0" y="135229"/>
                  </a:lnTo>
                  <a:lnTo>
                    <a:pt x="839" y="115390"/>
                  </a:lnTo>
                  <a:lnTo>
                    <a:pt x="13432" y="63918"/>
                  </a:lnTo>
                  <a:lnTo>
                    <a:pt x="41780" y="26087"/>
                  </a:lnTo>
                  <a:lnTo>
                    <a:pt x="86501" y="4214"/>
                  </a:lnTo>
                  <a:lnTo>
                    <a:pt x="125853" y="0"/>
                  </a:lnTo>
                  <a:lnTo>
                    <a:pt x="146318" y="1053"/>
                  </a:lnTo>
                  <a:lnTo>
                    <a:pt x="196352" y="16858"/>
                  </a:lnTo>
                  <a:lnTo>
                    <a:pt x="229940" y="49719"/>
                  </a:lnTo>
                  <a:lnTo>
                    <a:pt x="247694" y="97207"/>
                  </a:lnTo>
                  <a:lnTo>
                    <a:pt x="251075" y="135589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93667" y="690131"/>
              <a:ext cx="147547" cy="191812"/>
            </a:xfrm>
            <a:prstGeom prst="rect">
              <a:avLst/>
            </a:prstGeom>
          </p:spPr>
        </p:pic>
      </p:grpSp>
      <p:sp>
        <p:nvSpPr>
          <p:cNvPr id="31" name="object 31"/>
          <p:cNvSpPr/>
          <p:nvPr/>
        </p:nvSpPr>
        <p:spPr>
          <a:xfrm>
            <a:off x="4484549" y="654504"/>
            <a:ext cx="281940" cy="264160"/>
          </a:xfrm>
          <a:custGeom>
            <a:avLst/>
            <a:gdLst/>
            <a:ahLst/>
            <a:cxnLst/>
            <a:rect l="l" t="t" r="r" b="b"/>
            <a:pathLst>
              <a:path w="281939" h="264159">
                <a:moveTo>
                  <a:pt x="111519" y="263697"/>
                </a:moveTo>
                <a:lnTo>
                  <a:pt x="47961" y="56886"/>
                </a:lnTo>
                <a:lnTo>
                  <a:pt x="46519" y="56886"/>
                </a:lnTo>
                <a:lnTo>
                  <a:pt x="46759" y="61814"/>
                </a:lnTo>
                <a:lnTo>
                  <a:pt x="47120" y="69207"/>
                </a:lnTo>
                <a:lnTo>
                  <a:pt x="49043" y="110888"/>
                </a:lnTo>
                <a:lnTo>
                  <a:pt x="49854" y="263697"/>
                </a:lnTo>
                <a:lnTo>
                  <a:pt x="0" y="263697"/>
                </a:lnTo>
                <a:lnTo>
                  <a:pt x="0" y="0"/>
                </a:lnTo>
                <a:lnTo>
                  <a:pt x="75998" y="0"/>
                </a:lnTo>
                <a:lnTo>
                  <a:pt x="138474" y="201672"/>
                </a:lnTo>
                <a:lnTo>
                  <a:pt x="139556" y="201672"/>
                </a:lnTo>
                <a:lnTo>
                  <a:pt x="205638" y="0"/>
                </a:lnTo>
                <a:lnTo>
                  <a:pt x="281727" y="0"/>
                </a:lnTo>
                <a:lnTo>
                  <a:pt x="281727" y="263697"/>
                </a:lnTo>
                <a:lnTo>
                  <a:pt x="229619" y="263697"/>
                </a:lnTo>
                <a:lnTo>
                  <a:pt x="229619" y="138925"/>
                </a:lnTo>
                <a:lnTo>
                  <a:pt x="230470" y="102064"/>
                </a:lnTo>
                <a:lnTo>
                  <a:pt x="230769" y="94254"/>
                </a:lnTo>
                <a:lnTo>
                  <a:pt x="231056" y="86648"/>
                </a:lnTo>
                <a:lnTo>
                  <a:pt x="231332" y="79244"/>
                </a:lnTo>
                <a:lnTo>
                  <a:pt x="231693" y="69507"/>
                </a:lnTo>
                <a:lnTo>
                  <a:pt x="231993" y="62175"/>
                </a:lnTo>
                <a:lnTo>
                  <a:pt x="232234" y="57247"/>
                </a:lnTo>
                <a:lnTo>
                  <a:pt x="230791" y="57247"/>
                </a:lnTo>
                <a:lnTo>
                  <a:pt x="162816" y="263697"/>
                </a:lnTo>
                <a:lnTo>
                  <a:pt x="111519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869660" y="654504"/>
            <a:ext cx="208915" cy="264160"/>
          </a:xfrm>
          <a:custGeom>
            <a:avLst/>
            <a:gdLst/>
            <a:ahLst/>
            <a:cxnLst/>
            <a:rect l="l" t="t" r="r" b="b"/>
            <a:pathLst>
              <a:path w="208914" h="264159">
                <a:moveTo>
                  <a:pt x="0" y="263697"/>
                </a:moveTo>
                <a:lnTo>
                  <a:pt x="0" y="0"/>
                </a:lnTo>
                <a:lnTo>
                  <a:pt x="208613" y="0"/>
                </a:lnTo>
                <a:lnTo>
                  <a:pt x="208613" y="263697"/>
                </a:lnTo>
                <a:lnTo>
                  <a:pt x="152809" y="263697"/>
                </a:lnTo>
                <a:lnTo>
                  <a:pt x="152809" y="46609"/>
                </a:lnTo>
                <a:lnTo>
                  <a:pt x="55714" y="46609"/>
                </a:lnTo>
                <a:lnTo>
                  <a:pt x="55714" y="263697"/>
                </a:lnTo>
                <a:lnTo>
                  <a:pt x="0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151373" y="654504"/>
            <a:ext cx="239395" cy="267970"/>
          </a:xfrm>
          <a:custGeom>
            <a:avLst/>
            <a:gdLst/>
            <a:ahLst/>
            <a:cxnLst/>
            <a:rect l="l" t="t" r="r" b="b"/>
            <a:pathLst>
              <a:path w="239395" h="267969">
                <a:moveTo>
                  <a:pt x="238905" y="263697"/>
                </a:moveTo>
                <a:lnTo>
                  <a:pt x="183100" y="263697"/>
                </a:lnTo>
                <a:lnTo>
                  <a:pt x="183100" y="46609"/>
                </a:lnTo>
                <a:lnTo>
                  <a:pt x="118550" y="46609"/>
                </a:lnTo>
                <a:lnTo>
                  <a:pt x="112663" y="93482"/>
                </a:lnTo>
                <a:lnTo>
                  <a:pt x="111406" y="103563"/>
                </a:lnTo>
                <a:lnTo>
                  <a:pt x="105884" y="143884"/>
                </a:lnTo>
                <a:lnTo>
                  <a:pt x="98576" y="187709"/>
                </a:lnTo>
                <a:lnTo>
                  <a:pt x="88152" y="225647"/>
                </a:lnTo>
                <a:lnTo>
                  <a:pt x="62566" y="258919"/>
                </a:lnTo>
                <a:lnTo>
                  <a:pt x="26595" y="267393"/>
                </a:lnTo>
                <a:lnTo>
                  <a:pt x="19523" y="267139"/>
                </a:lnTo>
                <a:lnTo>
                  <a:pt x="12734" y="266379"/>
                </a:lnTo>
                <a:lnTo>
                  <a:pt x="6226" y="265111"/>
                </a:lnTo>
                <a:lnTo>
                  <a:pt x="0" y="263336"/>
                </a:lnTo>
                <a:lnTo>
                  <a:pt x="0" y="217538"/>
                </a:lnTo>
                <a:lnTo>
                  <a:pt x="3185" y="218740"/>
                </a:lnTo>
                <a:lnTo>
                  <a:pt x="6310" y="219672"/>
                </a:lnTo>
                <a:lnTo>
                  <a:pt x="9375" y="220333"/>
                </a:lnTo>
                <a:lnTo>
                  <a:pt x="12441" y="220934"/>
                </a:lnTo>
                <a:lnTo>
                  <a:pt x="15837" y="221235"/>
                </a:lnTo>
                <a:lnTo>
                  <a:pt x="19563" y="221235"/>
                </a:lnTo>
                <a:lnTo>
                  <a:pt x="26715" y="221235"/>
                </a:lnTo>
                <a:lnTo>
                  <a:pt x="44676" y="181956"/>
                </a:lnTo>
                <a:lnTo>
                  <a:pt x="51995" y="142514"/>
                </a:lnTo>
                <a:lnTo>
                  <a:pt x="58193" y="103495"/>
                </a:lnTo>
                <a:lnTo>
                  <a:pt x="65377" y="54683"/>
                </a:lnTo>
                <a:lnTo>
                  <a:pt x="72392" y="0"/>
                </a:lnTo>
                <a:lnTo>
                  <a:pt x="238905" y="0"/>
                </a:lnTo>
                <a:lnTo>
                  <a:pt x="238905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5493670" y="654504"/>
            <a:ext cx="151765" cy="264160"/>
          </a:xfrm>
          <a:custGeom>
            <a:avLst/>
            <a:gdLst/>
            <a:ahLst/>
            <a:cxnLst/>
            <a:rect l="l" t="t" r="r" b="b"/>
            <a:pathLst>
              <a:path w="151764" h="264159">
                <a:moveTo>
                  <a:pt x="151727" y="263697"/>
                </a:moveTo>
                <a:lnTo>
                  <a:pt x="0" y="263697"/>
                </a:lnTo>
                <a:lnTo>
                  <a:pt x="0" y="0"/>
                </a:lnTo>
                <a:lnTo>
                  <a:pt x="151727" y="0"/>
                </a:lnTo>
                <a:lnTo>
                  <a:pt x="151727" y="45797"/>
                </a:lnTo>
                <a:lnTo>
                  <a:pt x="55714" y="45797"/>
                </a:lnTo>
                <a:lnTo>
                  <a:pt x="55714" y="103765"/>
                </a:lnTo>
                <a:lnTo>
                  <a:pt x="145056" y="103765"/>
                </a:lnTo>
                <a:lnTo>
                  <a:pt x="145056" y="149563"/>
                </a:lnTo>
                <a:lnTo>
                  <a:pt x="55714" y="149563"/>
                </a:lnTo>
                <a:lnTo>
                  <a:pt x="55714" y="217538"/>
                </a:lnTo>
                <a:lnTo>
                  <a:pt x="151727" y="217538"/>
                </a:lnTo>
                <a:lnTo>
                  <a:pt x="151727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5" name="object 35"/>
          <p:cNvGrpSpPr/>
          <p:nvPr/>
        </p:nvGrpSpPr>
        <p:grpSpPr>
          <a:xfrm>
            <a:off x="5730444" y="646497"/>
            <a:ext cx="771525" cy="278765"/>
            <a:chOff x="5730444" y="646497"/>
            <a:chExt cx="771525" cy="278765"/>
          </a:xfrm>
        </p:grpSpPr>
        <p:sp>
          <p:nvSpPr>
            <p:cNvPr id="36" name="object 36"/>
            <p:cNvSpPr/>
            <p:nvPr/>
          </p:nvSpPr>
          <p:spPr>
            <a:xfrm>
              <a:off x="5737369" y="653422"/>
              <a:ext cx="757555" cy="264795"/>
            </a:xfrm>
            <a:custGeom>
              <a:avLst/>
              <a:gdLst/>
              <a:ahLst/>
              <a:cxnLst/>
              <a:rect l="l" t="t" r="r" b="b"/>
              <a:pathLst>
                <a:path w="757554" h="264794">
                  <a:moveTo>
                    <a:pt x="214924" y="264779"/>
                  </a:moveTo>
                  <a:lnTo>
                    <a:pt x="151366" y="264779"/>
                  </a:lnTo>
                  <a:lnTo>
                    <a:pt x="55714" y="131082"/>
                  </a:lnTo>
                  <a:lnTo>
                    <a:pt x="55714" y="264779"/>
                  </a:lnTo>
                  <a:lnTo>
                    <a:pt x="0" y="264779"/>
                  </a:lnTo>
                  <a:lnTo>
                    <a:pt x="0" y="1081"/>
                  </a:lnTo>
                  <a:lnTo>
                    <a:pt x="55714" y="1081"/>
                  </a:lnTo>
                  <a:lnTo>
                    <a:pt x="55714" y="128918"/>
                  </a:lnTo>
                  <a:lnTo>
                    <a:pt x="150284" y="1081"/>
                  </a:lnTo>
                  <a:lnTo>
                    <a:pt x="209695" y="1081"/>
                  </a:lnTo>
                  <a:lnTo>
                    <a:pt x="113682" y="127746"/>
                  </a:lnTo>
                  <a:lnTo>
                    <a:pt x="214924" y="264779"/>
                  </a:lnTo>
                  <a:close/>
                </a:path>
                <a:path w="757554" h="264794">
                  <a:moveTo>
                    <a:pt x="386564" y="264779"/>
                  </a:moveTo>
                  <a:lnTo>
                    <a:pt x="330849" y="264779"/>
                  </a:lnTo>
                  <a:lnTo>
                    <a:pt x="330849" y="47690"/>
                  </a:lnTo>
                  <a:lnTo>
                    <a:pt x="259178" y="47690"/>
                  </a:lnTo>
                  <a:lnTo>
                    <a:pt x="259178" y="1081"/>
                  </a:lnTo>
                  <a:lnTo>
                    <a:pt x="458235" y="1081"/>
                  </a:lnTo>
                  <a:lnTo>
                    <a:pt x="458235" y="47690"/>
                  </a:lnTo>
                  <a:lnTo>
                    <a:pt x="386564" y="47690"/>
                  </a:lnTo>
                  <a:lnTo>
                    <a:pt x="386564" y="264779"/>
                  </a:lnTo>
                  <a:close/>
                </a:path>
                <a:path w="757554" h="264794">
                  <a:moveTo>
                    <a:pt x="697140" y="264779"/>
                  </a:moveTo>
                  <a:lnTo>
                    <a:pt x="677937" y="202032"/>
                  </a:lnTo>
                  <a:lnTo>
                    <a:pt x="581924" y="202032"/>
                  </a:lnTo>
                  <a:lnTo>
                    <a:pt x="562721" y="264779"/>
                  </a:lnTo>
                  <a:lnTo>
                    <a:pt x="502499" y="264779"/>
                  </a:lnTo>
                  <a:lnTo>
                    <a:pt x="595537" y="0"/>
                  </a:lnTo>
                  <a:lnTo>
                    <a:pt x="663873" y="0"/>
                  </a:lnTo>
                  <a:lnTo>
                    <a:pt x="757272" y="264779"/>
                  </a:lnTo>
                  <a:lnTo>
                    <a:pt x="697140" y="264779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26342" y="687516"/>
              <a:ext cx="82547" cy="127893"/>
            </a:xfrm>
            <a:prstGeom prst="rect">
              <a:avLst/>
            </a:prstGeom>
          </p:spPr>
        </p:pic>
      </p:grpSp>
      <p:sp>
        <p:nvSpPr>
          <p:cNvPr id="38" name="object 38"/>
          <p:cNvSpPr/>
          <p:nvPr/>
        </p:nvSpPr>
        <p:spPr>
          <a:xfrm>
            <a:off x="6564833" y="654504"/>
            <a:ext cx="248285" cy="340995"/>
          </a:xfrm>
          <a:custGeom>
            <a:avLst/>
            <a:gdLst/>
            <a:ahLst/>
            <a:cxnLst/>
            <a:rect l="l" t="t" r="r" b="b"/>
            <a:pathLst>
              <a:path w="248284" h="340994">
                <a:moveTo>
                  <a:pt x="247740" y="219341"/>
                </a:moveTo>
                <a:lnTo>
                  <a:pt x="247740" y="340507"/>
                </a:lnTo>
                <a:lnTo>
                  <a:pt x="193828" y="340507"/>
                </a:lnTo>
                <a:lnTo>
                  <a:pt x="193828" y="263697"/>
                </a:lnTo>
                <a:lnTo>
                  <a:pt x="0" y="263697"/>
                </a:lnTo>
                <a:lnTo>
                  <a:pt x="0" y="0"/>
                </a:lnTo>
                <a:lnTo>
                  <a:pt x="55714" y="0"/>
                </a:lnTo>
                <a:lnTo>
                  <a:pt x="55714" y="217178"/>
                </a:lnTo>
                <a:lnTo>
                  <a:pt x="152809" y="217178"/>
                </a:lnTo>
                <a:lnTo>
                  <a:pt x="152809" y="0"/>
                </a:lnTo>
                <a:lnTo>
                  <a:pt x="208613" y="0"/>
                </a:lnTo>
                <a:lnTo>
                  <a:pt x="208613" y="219341"/>
                </a:lnTo>
                <a:lnTo>
                  <a:pt x="247740" y="219341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9" name="object 39"/>
          <p:cNvGrpSpPr/>
          <p:nvPr/>
        </p:nvGrpSpPr>
        <p:grpSpPr>
          <a:xfrm>
            <a:off x="6883145" y="647519"/>
            <a:ext cx="534035" cy="278130"/>
            <a:chOff x="6883145" y="647519"/>
            <a:chExt cx="534035" cy="278130"/>
          </a:xfrm>
        </p:grpSpPr>
        <p:sp>
          <p:nvSpPr>
            <p:cNvPr id="40" name="object 40"/>
            <p:cNvSpPr/>
            <p:nvPr/>
          </p:nvSpPr>
          <p:spPr>
            <a:xfrm>
              <a:off x="6890130" y="654504"/>
              <a:ext cx="520065" cy="264160"/>
            </a:xfrm>
            <a:custGeom>
              <a:avLst/>
              <a:gdLst/>
              <a:ahLst/>
              <a:cxnLst/>
              <a:rect l="l" t="t" r="r" b="b"/>
              <a:pathLst>
                <a:path w="520065" h="264159">
                  <a:moveTo>
                    <a:pt x="0" y="0"/>
                  </a:moveTo>
                  <a:lnTo>
                    <a:pt x="50215" y="0"/>
                  </a:lnTo>
                  <a:lnTo>
                    <a:pt x="50215" y="127476"/>
                  </a:lnTo>
                  <a:lnTo>
                    <a:pt x="50215" y="133606"/>
                  </a:lnTo>
                  <a:lnTo>
                    <a:pt x="50094" y="140488"/>
                  </a:lnTo>
                  <a:lnTo>
                    <a:pt x="49854" y="148121"/>
                  </a:lnTo>
                  <a:lnTo>
                    <a:pt x="49614" y="155754"/>
                  </a:lnTo>
                  <a:lnTo>
                    <a:pt x="49343" y="163206"/>
                  </a:lnTo>
                  <a:lnTo>
                    <a:pt x="49043" y="170479"/>
                  </a:lnTo>
                  <a:lnTo>
                    <a:pt x="48802" y="177751"/>
                  </a:lnTo>
                  <a:lnTo>
                    <a:pt x="48562" y="184032"/>
                  </a:lnTo>
                  <a:lnTo>
                    <a:pt x="48321" y="189321"/>
                  </a:lnTo>
                  <a:lnTo>
                    <a:pt x="48081" y="194610"/>
                  </a:lnTo>
                  <a:lnTo>
                    <a:pt x="47841" y="198216"/>
                  </a:lnTo>
                  <a:lnTo>
                    <a:pt x="47600" y="200139"/>
                  </a:lnTo>
                  <a:lnTo>
                    <a:pt x="48682" y="200139"/>
                  </a:lnTo>
                  <a:lnTo>
                    <a:pt x="170569" y="0"/>
                  </a:lnTo>
                  <a:lnTo>
                    <a:pt x="237372" y="0"/>
                  </a:lnTo>
                  <a:lnTo>
                    <a:pt x="237372" y="263697"/>
                  </a:lnTo>
                  <a:lnTo>
                    <a:pt x="187517" y="263697"/>
                  </a:lnTo>
                  <a:lnTo>
                    <a:pt x="187517" y="137032"/>
                  </a:lnTo>
                  <a:lnTo>
                    <a:pt x="187517" y="130361"/>
                  </a:lnTo>
                  <a:lnTo>
                    <a:pt x="188870" y="91955"/>
                  </a:lnTo>
                  <a:lnTo>
                    <a:pt x="189231" y="84563"/>
                  </a:lnTo>
                  <a:lnTo>
                    <a:pt x="189591" y="78102"/>
                  </a:lnTo>
                  <a:lnTo>
                    <a:pt x="189952" y="72573"/>
                  </a:lnTo>
                  <a:lnTo>
                    <a:pt x="190312" y="67043"/>
                  </a:lnTo>
                  <a:lnTo>
                    <a:pt x="190613" y="63407"/>
                  </a:lnTo>
                  <a:lnTo>
                    <a:pt x="190853" y="61664"/>
                  </a:lnTo>
                  <a:lnTo>
                    <a:pt x="189411" y="61664"/>
                  </a:lnTo>
                  <a:lnTo>
                    <a:pt x="67164" y="263697"/>
                  </a:lnTo>
                  <a:lnTo>
                    <a:pt x="0" y="263697"/>
                  </a:lnTo>
                  <a:lnTo>
                    <a:pt x="0" y="0"/>
                  </a:lnTo>
                  <a:close/>
                </a:path>
                <a:path w="520065" h="264159">
                  <a:moveTo>
                    <a:pt x="429424" y="162545"/>
                  </a:moveTo>
                  <a:lnTo>
                    <a:pt x="367760" y="263697"/>
                  </a:lnTo>
                  <a:lnTo>
                    <a:pt x="305734" y="263697"/>
                  </a:lnTo>
                  <a:lnTo>
                    <a:pt x="380651" y="147760"/>
                  </a:lnTo>
                  <a:lnTo>
                    <a:pt x="373500" y="144815"/>
                  </a:lnTo>
                  <a:lnTo>
                    <a:pt x="345266" y="118325"/>
                  </a:lnTo>
                  <a:lnTo>
                    <a:pt x="334493" y="75367"/>
                  </a:lnTo>
                  <a:lnTo>
                    <a:pt x="336132" y="58182"/>
                  </a:lnTo>
                  <a:lnTo>
                    <a:pt x="360728" y="19473"/>
                  </a:lnTo>
                  <a:lnTo>
                    <a:pt x="411895" y="1217"/>
                  </a:lnTo>
                  <a:lnTo>
                    <a:pt x="434202" y="0"/>
                  </a:lnTo>
                  <a:lnTo>
                    <a:pt x="519847" y="0"/>
                  </a:lnTo>
                  <a:lnTo>
                    <a:pt x="519847" y="263697"/>
                  </a:lnTo>
                  <a:lnTo>
                    <a:pt x="464133" y="263697"/>
                  </a:lnTo>
                  <a:lnTo>
                    <a:pt x="464133" y="162545"/>
                  </a:lnTo>
                  <a:lnTo>
                    <a:pt x="429424" y="162545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1" name="object 4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74225" y="693376"/>
              <a:ext cx="86964" cy="85161"/>
            </a:xfrm>
            <a:prstGeom prst="rect">
              <a:avLst/>
            </a:prstGeom>
          </p:spPr>
        </p:pic>
      </p:grpSp>
      <p:sp>
        <p:nvSpPr>
          <p:cNvPr id="42" name="object 42"/>
          <p:cNvSpPr/>
          <p:nvPr/>
        </p:nvSpPr>
        <p:spPr>
          <a:xfrm>
            <a:off x="1284478" y="1015821"/>
            <a:ext cx="241300" cy="267970"/>
          </a:xfrm>
          <a:custGeom>
            <a:avLst/>
            <a:gdLst/>
            <a:ahLst/>
            <a:cxnLst/>
            <a:rect l="l" t="t" r="r" b="b"/>
            <a:pathLst>
              <a:path w="241300" h="267969">
                <a:moveTo>
                  <a:pt x="241158" y="0"/>
                </a:moveTo>
                <a:lnTo>
                  <a:pt x="159480" y="186526"/>
                </a:lnTo>
                <a:lnTo>
                  <a:pt x="142069" y="220637"/>
                </a:lnTo>
                <a:lnTo>
                  <a:pt x="113412" y="252490"/>
                </a:lnTo>
                <a:lnTo>
                  <a:pt x="69028" y="266796"/>
                </a:lnTo>
                <a:lnTo>
                  <a:pt x="54272" y="267393"/>
                </a:lnTo>
                <a:lnTo>
                  <a:pt x="47901" y="267393"/>
                </a:lnTo>
                <a:lnTo>
                  <a:pt x="40899" y="266882"/>
                </a:lnTo>
                <a:lnTo>
                  <a:pt x="33266" y="265860"/>
                </a:lnTo>
                <a:lnTo>
                  <a:pt x="25633" y="264899"/>
                </a:lnTo>
                <a:lnTo>
                  <a:pt x="18601" y="263577"/>
                </a:lnTo>
                <a:lnTo>
                  <a:pt x="12170" y="261894"/>
                </a:lnTo>
                <a:lnTo>
                  <a:pt x="12170" y="213842"/>
                </a:lnTo>
                <a:lnTo>
                  <a:pt x="18060" y="216306"/>
                </a:lnTo>
                <a:lnTo>
                  <a:pt x="24521" y="218049"/>
                </a:lnTo>
                <a:lnTo>
                  <a:pt x="31553" y="219071"/>
                </a:lnTo>
                <a:lnTo>
                  <a:pt x="38585" y="220033"/>
                </a:lnTo>
                <a:lnTo>
                  <a:pt x="45286" y="220513"/>
                </a:lnTo>
                <a:lnTo>
                  <a:pt x="51657" y="220513"/>
                </a:lnTo>
                <a:lnTo>
                  <a:pt x="85555" y="201446"/>
                </a:lnTo>
                <a:lnTo>
                  <a:pt x="91234" y="189501"/>
                </a:lnTo>
                <a:lnTo>
                  <a:pt x="0" y="0"/>
                </a:lnTo>
                <a:lnTo>
                  <a:pt x="59050" y="0"/>
                </a:lnTo>
                <a:lnTo>
                  <a:pt x="108183" y="114133"/>
                </a:lnTo>
                <a:lnTo>
                  <a:pt x="109926" y="117859"/>
                </a:lnTo>
                <a:lnTo>
                  <a:pt x="112270" y="123118"/>
                </a:lnTo>
                <a:lnTo>
                  <a:pt x="115215" y="129910"/>
                </a:lnTo>
                <a:lnTo>
                  <a:pt x="118160" y="136641"/>
                </a:lnTo>
                <a:lnTo>
                  <a:pt x="120384" y="142351"/>
                </a:lnTo>
                <a:lnTo>
                  <a:pt x="121886" y="147039"/>
                </a:lnTo>
                <a:lnTo>
                  <a:pt x="123689" y="147039"/>
                </a:lnTo>
                <a:lnTo>
                  <a:pt x="125192" y="142591"/>
                </a:lnTo>
                <a:lnTo>
                  <a:pt x="127355" y="136791"/>
                </a:lnTo>
                <a:lnTo>
                  <a:pt x="130180" y="129639"/>
                </a:lnTo>
                <a:lnTo>
                  <a:pt x="133005" y="122487"/>
                </a:lnTo>
                <a:lnTo>
                  <a:pt x="135529" y="116207"/>
                </a:lnTo>
                <a:lnTo>
                  <a:pt x="137753" y="110797"/>
                </a:lnTo>
                <a:lnTo>
                  <a:pt x="183551" y="0"/>
                </a:lnTo>
                <a:lnTo>
                  <a:pt x="241158" y="0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595777" y="1015821"/>
            <a:ext cx="281940" cy="264160"/>
          </a:xfrm>
          <a:custGeom>
            <a:avLst/>
            <a:gdLst/>
            <a:ahLst/>
            <a:cxnLst/>
            <a:rect l="l" t="t" r="r" b="b"/>
            <a:pathLst>
              <a:path w="281939" h="264159">
                <a:moveTo>
                  <a:pt x="111519" y="263697"/>
                </a:moveTo>
                <a:lnTo>
                  <a:pt x="47961" y="56886"/>
                </a:lnTo>
                <a:lnTo>
                  <a:pt x="46518" y="56886"/>
                </a:lnTo>
                <a:lnTo>
                  <a:pt x="46759" y="61814"/>
                </a:lnTo>
                <a:lnTo>
                  <a:pt x="47119" y="69207"/>
                </a:lnTo>
                <a:lnTo>
                  <a:pt x="49043" y="110888"/>
                </a:lnTo>
                <a:lnTo>
                  <a:pt x="49398" y="119131"/>
                </a:lnTo>
                <a:lnTo>
                  <a:pt x="49651" y="126912"/>
                </a:lnTo>
                <a:lnTo>
                  <a:pt x="49803" y="134232"/>
                </a:lnTo>
                <a:lnTo>
                  <a:pt x="49854" y="141089"/>
                </a:lnTo>
                <a:lnTo>
                  <a:pt x="49854" y="263697"/>
                </a:lnTo>
                <a:lnTo>
                  <a:pt x="0" y="263697"/>
                </a:lnTo>
                <a:lnTo>
                  <a:pt x="0" y="0"/>
                </a:lnTo>
                <a:lnTo>
                  <a:pt x="75998" y="0"/>
                </a:lnTo>
                <a:lnTo>
                  <a:pt x="138474" y="201672"/>
                </a:lnTo>
                <a:lnTo>
                  <a:pt x="139556" y="201672"/>
                </a:lnTo>
                <a:lnTo>
                  <a:pt x="205638" y="0"/>
                </a:lnTo>
                <a:lnTo>
                  <a:pt x="281727" y="0"/>
                </a:lnTo>
                <a:lnTo>
                  <a:pt x="281727" y="263697"/>
                </a:lnTo>
                <a:lnTo>
                  <a:pt x="229619" y="263697"/>
                </a:lnTo>
                <a:lnTo>
                  <a:pt x="229619" y="138925"/>
                </a:lnTo>
                <a:lnTo>
                  <a:pt x="230470" y="102064"/>
                </a:lnTo>
                <a:lnTo>
                  <a:pt x="230768" y="94254"/>
                </a:lnTo>
                <a:lnTo>
                  <a:pt x="231056" y="86648"/>
                </a:lnTo>
                <a:lnTo>
                  <a:pt x="231332" y="79244"/>
                </a:lnTo>
                <a:lnTo>
                  <a:pt x="231692" y="69507"/>
                </a:lnTo>
                <a:lnTo>
                  <a:pt x="231993" y="62175"/>
                </a:lnTo>
                <a:lnTo>
                  <a:pt x="232233" y="57247"/>
                </a:lnTo>
                <a:lnTo>
                  <a:pt x="230791" y="57247"/>
                </a:lnTo>
                <a:lnTo>
                  <a:pt x="162816" y="263697"/>
                </a:lnTo>
                <a:lnTo>
                  <a:pt x="111519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980888" y="1015821"/>
            <a:ext cx="215265" cy="264160"/>
          </a:xfrm>
          <a:custGeom>
            <a:avLst/>
            <a:gdLst/>
            <a:ahLst/>
            <a:cxnLst/>
            <a:rect l="l" t="t" r="r" b="b"/>
            <a:pathLst>
              <a:path w="215264" h="264159">
                <a:moveTo>
                  <a:pt x="214924" y="263697"/>
                </a:moveTo>
                <a:lnTo>
                  <a:pt x="151366" y="263697"/>
                </a:lnTo>
                <a:lnTo>
                  <a:pt x="55714" y="130000"/>
                </a:lnTo>
                <a:lnTo>
                  <a:pt x="55714" y="263697"/>
                </a:lnTo>
                <a:lnTo>
                  <a:pt x="0" y="263697"/>
                </a:lnTo>
                <a:lnTo>
                  <a:pt x="0" y="0"/>
                </a:lnTo>
                <a:lnTo>
                  <a:pt x="55714" y="0"/>
                </a:lnTo>
                <a:lnTo>
                  <a:pt x="55714" y="127836"/>
                </a:lnTo>
                <a:lnTo>
                  <a:pt x="150284" y="0"/>
                </a:lnTo>
                <a:lnTo>
                  <a:pt x="209695" y="0"/>
                </a:lnTo>
                <a:lnTo>
                  <a:pt x="113682" y="126664"/>
                </a:lnTo>
                <a:lnTo>
                  <a:pt x="214924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5" name="object 4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377166" y="995643"/>
            <a:ext cx="175945" cy="124287"/>
          </a:xfrm>
          <a:prstGeom prst="rect">
            <a:avLst/>
          </a:prstGeom>
        </p:spPr>
      </p:pic>
      <p:sp>
        <p:nvSpPr>
          <p:cNvPr id="46" name="object 46"/>
          <p:cNvSpPr/>
          <p:nvPr/>
        </p:nvSpPr>
        <p:spPr>
          <a:xfrm>
            <a:off x="2619680" y="1015821"/>
            <a:ext cx="332105" cy="264160"/>
          </a:xfrm>
          <a:custGeom>
            <a:avLst/>
            <a:gdLst/>
            <a:ahLst/>
            <a:cxnLst/>
            <a:rect l="l" t="t" r="r" b="b"/>
            <a:pathLst>
              <a:path w="332105" h="264159">
                <a:moveTo>
                  <a:pt x="331582" y="263697"/>
                </a:moveTo>
                <a:lnTo>
                  <a:pt x="0" y="263697"/>
                </a:lnTo>
                <a:lnTo>
                  <a:pt x="0" y="0"/>
                </a:lnTo>
                <a:lnTo>
                  <a:pt x="55714" y="0"/>
                </a:lnTo>
                <a:lnTo>
                  <a:pt x="55714" y="217178"/>
                </a:lnTo>
                <a:lnTo>
                  <a:pt x="137663" y="217178"/>
                </a:lnTo>
                <a:lnTo>
                  <a:pt x="137663" y="0"/>
                </a:lnTo>
                <a:lnTo>
                  <a:pt x="193828" y="0"/>
                </a:lnTo>
                <a:lnTo>
                  <a:pt x="193828" y="217178"/>
                </a:lnTo>
                <a:lnTo>
                  <a:pt x="275777" y="217178"/>
                </a:lnTo>
                <a:lnTo>
                  <a:pt x="275777" y="0"/>
                </a:lnTo>
                <a:lnTo>
                  <a:pt x="331582" y="0"/>
                </a:lnTo>
                <a:lnTo>
                  <a:pt x="331582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054636" y="1015821"/>
            <a:ext cx="215265" cy="264160"/>
          </a:xfrm>
          <a:custGeom>
            <a:avLst/>
            <a:gdLst/>
            <a:ahLst/>
            <a:cxnLst/>
            <a:rect l="l" t="t" r="r" b="b"/>
            <a:pathLst>
              <a:path w="215264" h="264159">
                <a:moveTo>
                  <a:pt x="214924" y="263697"/>
                </a:moveTo>
                <a:lnTo>
                  <a:pt x="151366" y="263697"/>
                </a:lnTo>
                <a:lnTo>
                  <a:pt x="55714" y="130000"/>
                </a:lnTo>
                <a:lnTo>
                  <a:pt x="55714" y="263697"/>
                </a:lnTo>
                <a:lnTo>
                  <a:pt x="0" y="263697"/>
                </a:lnTo>
                <a:lnTo>
                  <a:pt x="0" y="0"/>
                </a:lnTo>
                <a:lnTo>
                  <a:pt x="55714" y="0"/>
                </a:lnTo>
                <a:lnTo>
                  <a:pt x="55714" y="127836"/>
                </a:lnTo>
                <a:lnTo>
                  <a:pt x="150284" y="0"/>
                </a:lnTo>
                <a:lnTo>
                  <a:pt x="209695" y="0"/>
                </a:lnTo>
                <a:lnTo>
                  <a:pt x="113682" y="126664"/>
                </a:lnTo>
                <a:lnTo>
                  <a:pt x="214924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8" name="object 48"/>
          <p:cNvGrpSpPr/>
          <p:nvPr/>
        </p:nvGrpSpPr>
        <p:grpSpPr>
          <a:xfrm>
            <a:off x="3320952" y="1004839"/>
            <a:ext cx="265430" cy="285750"/>
            <a:chOff x="3320952" y="1004839"/>
            <a:chExt cx="265430" cy="285750"/>
          </a:xfrm>
        </p:grpSpPr>
        <p:sp>
          <p:nvSpPr>
            <p:cNvPr id="49" name="object 49"/>
            <p:cNvSpPr/>
            <p:nvPr/>
          </p:nvSpPr>
          <p:spPr>
            <a:xfrm>
              <a:off x="3327877" y="1011764"/>
              <a:ext cx="251460" cy="271780"/>
            </a:xfrm>
            <a:custGeom>
              <a:avLst/>
              <a:gdLst/>
              <a:ahLst/>
              <a:cxnLst/>
              <a:rect l="l" t="t" r="r" b="b"/>
              <a:pathLst>
                <a:path w="251460" h="271780">
                  <a:moveTo>
                    <a:pt x="251075" y="135589"/>
                  </a:moveTo>
                  <a:lnTo>
                    <a:pt x="247694" y="173904"/>
                  </a:lnTo>
                  <a:lnTo>
                    <a:pt x="229929" y="221387"/>
                  </a:lnTo>
                  <a:lnTo>
                    <a:pt x="196172" y="254501"/>
                  </a:lnTo>
                  <a:lnTo>
                    <a:pt x="145968" y="270391"/>
                  </a:lnTo>
                  <a:lnTo>
                    <a:pt x="125492" y="271450"/>
                  </a:lnTo>
                  <a:lnTo>
                    <a:pt x="105016" y="270391"/>
                  </a:lnTo>
                  <a:lnTo>
                    <a:pt x="54812" y="254501"/>
                  </a:lnTo>
                  <a:lnTo>
                    <a:pt x="21089" y="221285"/>
                  </a:lnTo>
                  <a:lnTo>
                    <a:pt x="3358" y="173589"/>
                  </a:lnTo>
                  <a:lnTo>
                    <a:pt x="0" y="135229"/>
                  </a:lnTo>
                  <a:lnTo>
                    <a:pt x="839" y="115390"/>
                  </a:lnTo>
                  <a:lnTo>
                    <a:pt x="13432" y="63918"/>
                  </a:lnTo>
                  <a:lnTo>
                    <a:pt x="41780" y="26087"/>
                  </a:lnTo>
                  <a:lnTo>
                    <a:pt x="86501" y="4214"/>
                  </a:lnTo>
                  <a:lnTo>
                    <a:pt x="125853" y="0"/>
                  </a:lnTo>
                  <a:lnTo>
                    <a:pt x="146318" y="1053"/>
                  </a:lnTo>
                  <a:lnTo>
                    <a:pt x="196353" y="16858"/>
                  </a:lnTo>
                  <a:lnTo>
                    <a:pt x="229940" y="49719"/>
                  </a:lnTo>
                  <a:lnTo>
                    <a:pt x="247694" y="97207"/>
                  </a:lnTo>
                  <a:lnTo>
                    <a:pt x="251075" y="135589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0" name="object 5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79642" y="1051448"/>
              <a:ext cx="147547" cy="191812"/>
            </a:xfrm>
            <a:prstGeom prst="rect">
              <a:avLst/>
            </a:prstGeom>
          </p:spPr>
        </p:pic>
      </p:grpSp>
      <p:sp>
        <p:nvSpPr>
          <p:cNvPr id="51" name="object 51"/>
          <p:cNvSpPr/>
          <p:nvPr/>
        </p:nvSpPr>
        <p:spPr>
          <a:xfrm>
            <a:off x="3640232" y="1015821"/>
            <a:ext cx="239395" cy="267970"/>
          </a:xfrm>
          <a:custGeom>
            <a:avLst/>
            <a:gdLst/>
            <a:ahLst/>
            <a:cxnLst/>
            <a:rect l="l" t="t" r="r" b="b"/>
            <a:pathLst>
              <a:path w="239395" h="267969">
                <a:moveTo>
                  <a:pt x="238905" y="263697"/>
                </a:moveTo>
                <a:lnTo>
                  <a:pt x="183100" y="263697"/>
                </a:lnTo>
                <a:lnTo>
                  <a:pt x="183100" y="46609"/>
                </a:lnTo>
                <a:lnTo>
                  <a:pt x="118550" y="46609"/>
                </a:lnTo>
                <a:lnTo>
                  <a:pt x="112663" y="93482"/>
                </a:lnTo>
                <a:lnTo>
                  <a:pt x="111406" y="103563"/>
                </a:lnTo>
                <a:lnTo>
                  <a:pt x="105884" y="143883"/>
                </a:lnTo>
                <a:lnTo>
                  <a:pt x="98576" y="187709"/>
                </a:lnTo>
                <a:lnTo>
                  <a:pt x="88152" y="225647"/>
                </a:lnTo>
                <a:lnTo>
                  <a:pt x="62566" y="258919"/>
                </a:lnTo>
                <a:lnTo>
                  <a:pt x="26595" y="267393"/>
                </a:lnTo>
                <a:lnTo>
                  <a:pt x="19523" y="267139"/>
                </a:lnTo>
                <a:lnTo>
                  <a:pt x="12734" y="266379"/>
                </a:lnTo>
                <a:lnTo>
                  <a:pt x="6226" y="265111"/>
                </a:lnTo>
                <a:lnTo>
                  <a:pt x="0" y="263336"/>
                </a:lnTo>
                <a:lnTo>
                  <a:pt x="0" y="217538"/>
                </a:lnTo>
                <a:lnTo>
                  <a:pt x="3185" y="218740"/>
                </a:lnTo>
                <a:lnTo>
                  <a:pt x="6310" y="219672"/>
                </a:lnTo>
                <a:lnTo>
                  <a:pt x="9375" y="220333"/>
                </a:lnTo>
                <a:lnTo>
                  <a:pt x="12441" y="220934"/>
                </a:lnTo>
                <a:lnTo>
                  <a:pt x="15837" y="221235"/>
                </a:lnTo>
                <a:lnTo>
                  <a:pt x="19563" y="221235"/>
                </a:lnTo>
                <a:lnTo>
                  <a:pt x="26715" y="221235"/>
                </a:lnTo>
                <a:lnTo>
                  <a:pt x="44676" y="181956"/>
                </a:lnTo>
                <a:lnTo>
                  <a:pt x="51995" y="142514"/>
                </a:lnTo>
                <a:lnTo>
                  <a:pt x="58193" y="103495"/>
                </a:lnTo>
                <a:lnTo>
                  <a:pt x="65377" y="54683"/>
                </a:lnTo>
                <a:lnTo>
                  <a:pt x="72392" y="0"/>
                </a:lnTo>
                <a:lnTo>
                  <a:pt x="238905" y="0"/>
                </a:lnTo>
                <a:lnTo>
                  <a:pt x="238905" y="263697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2" name="object 52"/>
          <p:cNvGrpSpPr/>
          <p:nvPr/>
        </p:nvGrpSpPr>
        <p:grpSpPr>
          <a:xfrm>
            <a:off x="3942336" y="1007814"/>
            <a:ext cx="269240" cy="278765"/>
            <a:chOff x="3942336" y="1007814"/>
            <a:chExt cx="269240" cy="278765"/>
          </a:xfrm>
        </p:grpSpPr>
        <p:sp>
          <p:nvSpPr>
            <p:cNvPr id="53" name="object 53"/>
            <p:cNvSpPr/>
            <p:nvPr/>
          </p:nvSpPr>
          <p:spPr>
            <a:xfrm>
              <a:off x="3949262" y="1014739"/>
              <a:ext cx="255270" cy="264795"/>
            </a:xfrm>
            <a:custGeom>
              <a:avLst/>
              <a:gdLst/>
              <a:ahLst/>
              <a:cxnLst/>
              <a:rect l="l" t="t" r="r" b="b"/>
              <a:pathLst>
                <a:path w="255270" h="264794">
                  <a:moveTo>
                    <a:pt x="194639" y="264779"/>
                  </a:moveTo>
                  <a:lnTo>
                    <a:pt x="175437" y="202032"/>
                  </a:lnTo>
                  <a:lnTo>
                    <a:pt x="79424" y="202032"/>
                  </a:lnTo>
                  <a:lnTo>
                    <a:pt x="60222" y="264779"/>
                  </a:lnTo>
                  <a:lnTo>
                    <a:pt x="0" y="264779"/>
                  </a:lnTo>
                  <a:lnTo>
                    <a:pt x="93037" y="0"/>
                  </a:lnTo>
                  <a:lnTo>
                    <a:pt x="161373" y="0"/>
                  </a:lnTo>
                  <a:lnTo>
                    <a:pt x="254772" y="264779"/>
                  </a:lnTo>
                  <a:lnTo>
                    <a:pt x="194639" y="264779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4" name="object 5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35735" y="1048834"/>
              <a:ext cx="82546" cy="127893"/>
            </a:xfrm>
            <a:prstGeom prst="rect">
              <a:avLst/>
            </a:prstGeom>
          </p:spPr>
        </p:pic>
      </p:grpSp>
      <p:grpSp>
        <p:nvGrpSpPr>
          <p:cNvPr id="55" name="object 55"/>
          <p:cNvGrpSpPr/>
          <p:nvPr/>
        </p:nvGrpSpPr>
        <p:grpSpPr>
          <a:xfrm>
            <a:off x="4396541" y="1008896"/>
            <a:ext cx="196215" cy="278130"/>
            <a:chOff x="4396541" y="1008896"/>
            <a:chExt cx="196215" cy="278130"/>
          </a:xfrm>
        </p:grpSpPr>
        <p:sp>
          <p:nvSpPr>
            <p:cNvPr id="56" name="object 56"/>
            <p:cNvSpPr/>
            <p:nvPr/>
          </p:nvSpPr>
          <p:spPr>
            <a:xfrm>
              <a:off x="4403466" y="1015821"/>
              <a:ext cx="182245" cy="264160"/>
            </a:xfrm>
            <a:custGeom>
              <a:avLst/>
              <a:gdLst/>
              <a:ahLst/>
              <a:cxnLst/>
              <a:rect l="l" t="t" r="r" b="b"/>
              <a:pathLst>
                <a:path w="182245" h="264159">
                  <a:moveTo>
                    <a:pt x="84203" y="0"/>
                  </a:moveTo>
                  <a:lnTo>
                    <a:pt x="128265" y="5499"/>
                  </a:lnTo>
                  <a:lnTo>
                    <a:pt x="168834" y="34021"/>
                  </a:lnTo>
                  <a:lnTo>
                    <a:pt x="182018" y="82399"/>
                  </a:lnTo>
                  <a:lnTo>
                    <a:pt x="181416" y="93821"/>
                  </a:lnTo>
                  <a:lnTo>
                    <a:pt x="166794" y="135065"/>
                  </a:lnTo>
                  <a:lnTo>
                    <a:pt x="128276" y="163092"/>
                  </a:lnTo>
                  <a:lnTo>
                    <a:pt x="79695" y="169938"/>
                  </a:lnTo>
                  <a:lnTo>
                    <a:pt x="55714" y="169938"/>
                  </a:lnTo>
                  <a:lnTo>
                    <a:pt x="55714" y="263697"/>
                  </a:lnTo>
                  <a:lnTo>
                    <a:pt x="0" y="263697"/>
                  </a:lnTo>
                  <a:lnTo>
                    <a:pt x="0" y="0"/>
                  </a:lnTo>
                  <a:lnTo>
                    <a:pt x="84203" y="0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452255" y="1054694"/>
              <a:ext cx="83628" cy="92193"/>
            </a:xfrm>
            <a:prstGeom prst="rect">
              <a:avLst/>
            </a:prstGeom>
          </p:spPr>
        </p:pic>
      </p:grpSp>
      <p:grpSp>
        <p:nvGrpSpPr>
          <p:cNvPr id="58" name="object 58"/>
          <p:cNvGrpSpPr/>
          <p:nvPr/>
        </p:nvGrpSpPr>
        <p:grpSpPr>
          <a:xfrm>
            <a:off x="4653537" y="1004839"/>
            <a:ext cx="265430" cy="285750"/>
            <a:chOff x="4653537" y="1004839"/>
            <a:chExt cx="265430" cy="285750"/>
          </a:xfrm>
        </p:grpSpPr>
        <p:sp>
          <p:nvSpPr>
            <p:cNvPr id="59" name="object 59"/>
            <p:cNvSpPr/>
            <p:nvPr/>
          </p:nvSpPr>
          <p:spPr>
            <a:xfrm>
              <a:off x="4660462" y="1011764"/>
              <a:ext cx="251460" cy="271780"/>
            </a:xfrm>
            <a:custGeom>
              <a:avLst/>
              <a:gdLst/>
              <a:ahLst/>
              <a:cxnLst/>
              <a:rect l="l" t="t" r="r" b="b"/>
              <a:pathLst>
                <a:path w="251460" h="271780">
                  <a:moveTo>
                    <a:pt x="251075" y="135589"/>
                  </a:moveTo>
                  <a:lnTo>
                    <a:pt x="247694" y="173904"/>
                  </a:lnTo>
                  <a:lnTo>
                    <a:pt x="229929" y="221387"/>
                  </a:lnTo>
                  <a:lnTo>
                    <a:pt x="196172" y="254501"/>
                  </a:lnTo>
                  <a:lnTo>
                    <a:pt x="145968" y="270391"/>
                  </a:lnTo>
                  <a:lnTo>
                    <a:pt x="125492" y="271450"/>
                  </a:lnTo>
                  <a:lnTo>
                    <a:pt x="105016" y="270391"/>
                  </a:lnTo>
                  <a:lnTo>
                    <a:pt x="54812" y="254501"/>
                  </a:lnTo>
                  <a:lnTo>
                    <a:pt x="21089" y="221285"/>
                  </a:lnTo>
                  <a:lnTo>
                    <a:pt x="3358" y="173589"/>
                  </a:lnTo>
                  <a:lnTo>
                    <a:pt x="0" y="135229"/>
                  </a:lnTo>
                  <a:lnTo>
                    <a:pt x="839" y="115390"/>
                  </a:lnTo>
                  <a:lnTo>
                    <a:pt x="13432" y="63918"/>
                  </a:lnTo>
                  <a:lnTo>
                    <a:pt x="41780" y="26087"/>
                  </a:lnTo>
                  <a:lnTo>
                    <a:pt x="86501" y="4214"/>
                  </a:lnTo>
                  <a:lnTo>
                    <a:pt x="125853" y="0"/>
                  </a:lnTo>
                  <a:lnTo>
                    <a:pt x="146318" y="1053"/>
                  </a:lnTo>
                  <a:lnTo>
                    <a:pt x="196352" y="16858"/>
                  </a:lnTo>
                  <a:lnTo>
                    <a:pt x="229940" y="49719"/>
                  </a:lnTo>
                  <a:lnTo>
                    <a:pt x="247694" y="97207"/>
                  </a:lnTo>
                  <a:lnTo>
                    <a:pt x="251075" y="135589"/>
                  </a:lnTo>
                  <a:close/>
                </a:path>
              </a:pathLst>
            </a:custGeom>
            <a:ln w="13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12227" y="1051448"/>
              <a:ext cx="147547" cy="191812"/>
            </a:xfrm>
            <a:prstGeom prst="rect">
              <a:avLst/>
            </a:prstGeom>
          </p:spPr>
        </p:pic>
      </p:grpSp>
      <p:sp>
        <p:nvSpPr>
          <p:cNvPr id="61" name="object 61"/>
          <p:cNvSpPr/>
          <p:nvPr/>
        </p:nvSpPr>
        <p:spPr>
          <a:xfrm>
            <a:off x="4991298" y="1012215"/>
            <a:ext cx="201295" cy="271145"/>
          </a:xfrm>
          <a:custGeom>
            <a:avLst/>
            <a:gdLst/>
            <a:ahLst/>
            <a:cxnLst/>
            <a:rect l="l" t="t" r="r" b="b"/>
            <a:pathLst>
              <a:path w="201295" h="271144">
                <a:moveTo>
                  <a:pt x="123689" y="46518"/>
                </a:moveTo>
                <a:lnTo>
                  <a:pt x="83982" y="60008"/>
                </a:lnTo>
                <a:lnTo>
                  <a:pt x="61844" y="98920"/>
                </a:lnTo>
                <a:lnTo>
                  <a:pt x="57607" y="136221"/>
                </a:lnTo>
                <a:lnTo>
                  <a:pt x="58588" y="156082"/>
                </a:lnTo>
                <a:lnTo>
                  <a:pt x="73294" y="201401"/>
                </a:lnTo>
                <a:lnTo>
                  <a:pt x="107524" y="223038"/>
                </a:lnTo>
                <a:lnTo>
                  <a:pt x="123689" y="224480"/>
                </a:lnTo>
                <a:lnTo>
                  <a:pt x="131645" y="224249"/>
                </a:lnTo>
                <a:lnTo>
                  <a:pt x="172665" y="216344"/>
                </a:lnTo>
                <a:lnTo>
                  <a:pt x="190853" y="210416"/>
                </a:lnTo>
                <a:lnTo>
                  <a:pt x="190853" y="257296"/>
                </a:lnTo>
                <a:lnTo>
                  <a:pt x="147771" y="269123"/>
                </a:lnTo>
                <a:lnTo>
                  <a:pt x="118460" y="270999"/>
                </a:lnTo>
                <a:lnTo>
                  <a:pt x="98914" y="269951"/>
                </a:lnTo>
                <a:lnTo>
                  <a:pt x="51296" y="254231"/>
                </a:lnTo>
                <a:lnTo>
                  <a:pt x="19653" y="221285"/>
                </a:lnTo>
                <a:lnTo>
                  <a:pt x="3132" y="173904"/>
                </a:lnTo>
                <a:lnTo>
                  <a:pt x="0" y="135860"/>
                </a:lnTo>
                <a:lnTo>
                  <a:pt x="895" y="116477"/>
                </a:lnTo>
                <a:lnTo>
                  <a:pt x="14334" y="65360"/>
                </a:lnTo>
                <a:lnTo>
                  <a:pt x="43323" y="26888"/>
                </a:lnTo>
                <a:lnTo>
                  <a:pt x="86862" y="4349"/>
                </a:lnTo>
                <a:lnTo>
                  <a:pt x="123689" y="0"/>
                </a:lnTo>
                <a:lnTo>
                  <a:pt x="133482" y="309"/>
                </a:lnTo>
                <a:lnTo>
                  <a:pt x="172766" y="7657"/>
                </a:lnTo>
                <a:lnTo>
                  <a:pt x="200860" y="18391"/>
                </a:lnTo>
                <a:lnTo>
                  <a:pt x="182739" y="63828"/>
                </a:lnTo>
                <a:lnTo>
                  <a:pt x="175335" y="60430"/>
                </a:lnTo>
                <a:lnTo>
                  <a:pt x="167909" y="57269"/>
                </a:lnTo>
                <a:lnTo>
                  <a:pt x="130896" y="46840"/>
                </a:lnTo>
                <a:lnTo>
                  <a:pt x="123689" y="46518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5263427" y="1012215"/>
            <a:ext cx="201295" cy="271145"/>
          </a:xfrm>
          <a:custGeom>
            <a:avLst/>
            <a:gdLst/>
            <a:ahLst/>
            <a:cxnLst/>
            <a:rect l="l" t="t" r="r" b="b"/>
            <a:pathLst>
              <a:path w="201295" h="271144">
                <a:moveTo>
                  <a:pt x="123689" y="46518"/>
                </a:moveTo>
                <a:lnTo>
                  <a:pt x="83982" y="60008"/>
                </a:lnTo>
                <a:lnTo>
                  <a:pt x="61844" y="98920"/>
                </a:lnTo>
                <a:lnTo>
                  <a:pt x="57607" y="136221"/>
                </a:lnTo>
                <a:lnTo>
                  <a:pt x="58588" y="156082"/>
                </a:lnTo>
                <a:lnTo>
                  <a:pt x="73294" y="201401"/>
                </a:lnTo>
                <a:lnTo>
                  <a:pt x="107524" y="223038"/>
                </a:lnTo>
                <a:lnTo>
                  <a:pt x="123689" y="224480"/>
                </a:lnTo>
                <a:lnTo>
                  <a:pt x="131645" y="224249"/>
                </a:lnTo>
                <a:lnTo>
                  <a:pt x="172665" y="216344"/>
                </a:lnTo>
                <a:lnTo>
                  <a:pt x="190853" y="210416"/>
                </a:lnTo>
                <a:lnTo>
                  <a:pt x="190853" y="257296"/>
                </a:lnTo>
                <a:lnTo>
                  <a:pt x="147771" y="269123"/>
                </a:lnTo>
                <a:lnTo>
                  <a:pt x="118460" y="270999"/>
                </a:lnTo>
                <a:lnTo>
                  <a:pt x="98914" y="269951"/>
                </a:lnTo>
                <a:lnTo>
                  <a:pt x="51296" y="254231"/>
                </a:lnTo>
                <a:lnTo>
                  <a:pt x="19653" y="221285"/>
                </a:lnTo>
                <a:lnTo>
                  <a:pt x="3132" y="173904"/>
                </a:lnTo>
                <a:lnTo>
                  <a:pt x="0" y="135860"/>
                </a:lnTo>
                <a:lnTo>
                  <a:pt x="895" y="116477"/>
                </a:lnTo>
                <a:lnTo>
                  <a:pt x="14334" y="65360"/>
                </a:lnTo>
                <a:lnTo>
                  <a:pt x="43323" y="26888"/>
                </a:lnTo>
                <a:lnTo>
                  <a:pt x="86862" y="4349"/>
                </a:lnTo>
                <a:lnTo>
                  <a:pt x="123689" y="0"/>
                </a:lnTo>
                <a:lnTo>
                  <a:pt x="133482" y="309"/>
                </a:lnTo>
                <a:lnTo>
                  <a:pt x="172766" y="7657"/>
                </a:lnTo>
                <a:lnTo>
                  <a:pt x="200860" y="18391"/>
                </a:lnTo>
                <a:lnTo>
                  <a:pt x="182739" y="63828"/>
                </a:lnTo>
                <a:lnTo>
                  <a:pt x="175335" y="60430"/>
                </a:lnTo>
                <a:lnTo>
                  <a:pt x="167909" y="57269"/>
                </a:lnTo>
                <a:lnTo>
                  <a:pt x="130896" y="46840"/>
                </a:lnTo>
                <a:lnTo>
                  <a:pt x="123689" y="46518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5547366" y="1015821"/>
            <a:ext cx="237490" cy="264160"/>
          </a:xfrm>
          <a:custGeom>
            <a:avLst/>
            <a:gdLst/>
            <a:ahLst/>
            <a:cxnLst/>
            <a:rect l="l" t="t" r="r" b="b"/>
            <a:pathLst>
              <a:path w="237489" h="264159">
                <a:moveTo>
                  <a:pt x="0" y="0"/>
                </a:moveTo>
                <a:lnTo>
                  <a:pt x="50215" y="0"/>
                </a:lnTo>
                <a:lnTo>
                  <a:pt x="50215" y="127476"/>
                </a:lnTo>
                <a:lnTo>
                  <a:pt x="50215" y="133606"/>
                </a:lnTo>
                <a:lnTo>
                  <a:pt x="49043" y="170479"/>
                </a:lnTo>
                <a:lnTo>
                  <a:pt x="48803" y="177751"/>
                </a:lnTo>
                <a:lnTo>
                  <a:pt x="48562" y="184032"/>
                </a:lnTo>
                <a:lnTo>
                  <a:pt x="48321" y="189321"/>
                </a:lnTo>
                <a:lnTo>
                  <a:pt x="48081" y="194610"/>
                </a:lnTo>
                <a:lnTo>
                  <a:pt x="47841" y="198216"/>
                </a:lnTo>
                <a:lnTo>
                  <a:pt x="47600" y="200139"/>
                </a:lnTo>
                <a:lnTo>
                  <a:pt x="48682" y="200139"/>
                </a:lnTo>
                <a:lnTo>
                  <a:pt x="170569" y="0"/>
                </a:lnTo>
                <a:lnTo>
                  <a:pt x="237372" y="0"/>
                </a:lnTo>
                <a:lnTo>
                  <a:pt x="237372" y="263697"/>
                </a:lnTo>
                <a:lnTo>
                  <a:pt x="187518" y="263697"/>
                </a:lnTo>
                <a:lnTo>
                  <a:pt x="187518" y="137032"/>
                </a:lnTo>
                <a:lnTo>
                  <a:pt x="187518" y="130361"/>
                </a:lnTo>
                <a:lnTo>
                  <a:pt x="188870" y="91955"/>
                </a:lnTo>
                <a:lnTo>
                  <a:pt x="189231" y="84563"/>
                </a:lnTo>
                <a:lnTo>
                  <a:pt x="189591" y="78102"/>
                </a:lnTo>
                <a:lnTo>
                  <a:pt x="189952" y="72573"/>
                </a:lnTo>
                <a:lnTo>
                  <a:pt x="190312" y="67043"/>
                </a:lnTo>
                <a:lnTo>
                  <a:pt x="190613" y="63407"/>
                </a:lnTo>
                <a:lnTo>
                  <a:pt x="190853" y="61664"/>
                </a:lnTo>
                <a:lnTo>
                  <a:pt x="189411" y="61664"/>
                </a:lnTo>
                <a:lnTo>
                  <a:pt x="67164" y="263697"/>
                </a:lnTo>
                <a:lnTo>
                  <a:pt x="0" y="263697"/>
                </a:lnTo>
                <a:lnTo>
                  <a:pt x="0" y="0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5888171" y="1015821"/>
            <a:ext cx="237490" cy="264160"/>
          </a:xfrm>
          <a:custGeom>
            <a:avLst/>
            <a:gdLst/>
            <a:ahLst/>
            <a:cxnLst/>
            <a:rect l="l" t="t" r="r" b="b"/>
            <a:pathLst>
              <a:path w="237489" h="264159">
                <a:moveTo>
                  <a:pt x="0" y="0"/>
                </a:moveTo>
                <a:lnTo>
                  <a:pt x="50215" y="0"/>
                </a:lnTo>
                <a:lnTo>
                  <a:pt x="50215" y="127476"/>
                </a:lnTo>
                <a:lnTo>
                  <a:pt x="50215" y="133606"/>
                </a:lnTo>
                <a:lnTo>
                  <a:pt x="50094" y="140488"/>
                </a:lnTo>
                <a:lnTo>
                  <a:pt x="49854" y="148121"/>
                </a:lnTo>
                <a:lnTo>
                  <a:pt x="49614" y="155754"/>
                </a:lnTo>
                <a:lnTo>
                  <a:pt x="49343" y="163206"/>
                </a:lnTo>
                <a:lnTo>
                  <a:pt x="49043" y="170479"/>
                </a:lnTo>
                <a:lnTo>
                  <a:pt x="48803" y="177751"/>
                </a:lnTo>
                <a:lnTo>
                  <a:pt x="48562" y="184032"/>
                </a:lnTo>
                <a:lnTo>
                  <a:pt x="48321" y="189321"/>
                </a:lnTo>
                <a:lnTo>
                  <a:pt x="48081" y="194610"/>
                </a:lnTo>
                <a:lnTo>
                  <a:pt x="47841" y="198216"/>
                </a:lnTo>
                <a:lnTo>
                  <a:pt x="47600" y="200139"/>
                </a:lnTo>
                <a:lnTo>
                  <a:pt x="48682" y="200139"/>
                </a:lnTo>
                <a:lnTo>
                  <a:pt x="170569" y="0"/>
                </a:lnTo>
                <a:lnTo>
                  <a:pt x="237372" y="0"/>
                </a:lnTo>
                <a:lnTo>
                  <a:pt x="237372" y="263697"/>
                </a:lnTo>
                <a:lnTo>
                  <a:pt x="187518" y="263697"/>
                </a:lnTo>
                <a:lnTo>
                  <a:pt x="187518" y="137032"/>
                </a:lnTo>
                <a:lnTo>
                  <a:pt x="187518" y="130361"/>
                </a:lnTo>
                <a:lnTo>
                  <a:pt x="188870" y="91955"/>
                </a:lnTo>
                <a:lnTo>
                  <a:pt x="189231" y="84563"/>
                </a:lnTo>
                <a:lnTo>
                  <a:pt x="189591" y="78102"/>
                </a:lnTo>
                <a:lnTo>
                  <a:pt x="189952" y="72573"/>
                </a:lnTo>
                <a:lnTo>
                  <a:pt x="190312" y="67043"/>
                </a:lnTo>
                <a:lnTo>
                  <a:pt x="190613" y="63407"/>
                </a:lnTo>
                <a:lnTo>
                  <a:pt x="190853" y="61664"/>
                </a:lnTo>
                <a:lnTo>
                  <a:pt x="189411" y="61664"/>
                </a:lnTo>
                <a:lnTo>
                  <a:pt x="67163" y="263697"/>
                </a:lnTo>
                <a:lnTo>
                  <a:pt x="0" y="263697"/>
                </a:lnTo>
                <a:lnTo>
                  <a:pt x="0" y="0"/>
                </a:lnTo>
                <a:close/>
              </a:path>
            </a:pathLst>
          </a:custGeom>
          <a:ln w="138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5" name="object 6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192479" y="995643"/>
            <a:ext cx="175584" cy="124287"/>
          </a:xfrm>
          <a:prstGeom prst="rect">
            <a:avLst/>
          </a:prstGeom>
        </p:spPr>
      </p:pic>
      <p:sp>
        <p:nvSpPr>
          <p:cNvPr id="66" name="object 66"/>
          <p:cNvSpPr txBox="1">
            <a:spLocks noGrp="1"/>
          </p:cNvSpPr>
          <p:nvPr>
            <p:ph type="title"/>
          </p:nvPr>
        </p:nvSpPr>
        <p:spPr>
          <a:xfrm>
            <a:off x="208218" y="536235"/>
            <a:ext cx="7247890" cy="829944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1072515" marR="5080" indent="-1060450">
              <a:lnSpc>
                <a:spcPts val="2850"/>
              </a:lnSpc>
              <a:spcBef>
                <a:spcPts val="725"/>
              </a:spcBef>
              <a:tabLst>
                <a:tab pos="2153285" algn="l"/>
                <a:tab pos="3156585" algn="l"/>
                <a:tab pos="3626485" algn="l"/>
                <a:tab pos="4161790" algn="l"/>
              </a:tabLst>
            </a:pPr>
            <a:r>
              <a:rPr sz="2900" spc="65" dirty="0"/>
              <a:t>С</a:t>
            </a:r>
            <a:r>
              <a:rPr sz="2900" spc="225" dirty="0"/>
              <a:t>О</a:t>
            </a:r>
            <a:r>
              <a:rPr sz="2900" spc="185" dirty="0"/>
              <a:t>Д</a:t>
            </a:r>
            <a:r>
              <a:rPr sz="2900" spc="-175" dirty="0"/>
              <a:t>Е</a:t>
            </a:r>
            <a:r>
              <a:rPr sz="2900" spc="80" dirty="0"/>
              <a:t>Р</a:t>
            </a:r>
            <a:r>
              <a:rPr sz="2900" spc="-245" dirty="0"/>
              <a:t>Ж</a:t>
            </a:r>
            <a:r>
              <a:rPr sz="2900" spc="95" dirty="0"/>
              <a:t>А</a:t>
            </a:r>
            <a:r>
              <a:rPr sz="2900" spc="-135" dirty="0"/>
              <a:t>Н</a:t>
            </a:r>
            <a:r>
              <a:rPr sz="2900" spc="10" dirty="0"/>
              <a:t>И</a:t>
            </a:r>
            <a:r>
              <a:rPr sz="2900" spc="-465" dirty="0"/>
              <a:t>Е</a:t>
            </a:r>
            <a:r>
              <a:rPr sz="2900" dirty="0"/>
              <a:t>	</a:t>
            </a:r>
            <a:r>
              <a:rPr sz="2900" spc="-280" dirty="0"/>
              <a:t>И</a:t>
            </a:r>
            <a:r>
              <a:rPr sz="2900" dirty="0"/>
              <a:t>	</a:t>
            </a:r>
            <a:r>
              <a:rPr sz="2900" spc="-75" dirty="0"/>
              <a:t>К</a:t>
            </a:r>
            <a:r>
              <a:rPr sz="2900" spc="225" dirty="0"/>
              <a:t>О</a:t>
            </a:r>
            <a:r>
              <a:rPr sz="2900" spc="60" dirty="0"/>
              <a:t>М</a:t>
            </a:r>
            <a:r>
              <a:rPr sz="2900" spc="-155" dirty="0"/>
              <a:t>П</a:t>
            </a:r>
            <a:r>
              <a:rPr sz="2900" spc="30" dirty="0"/>
              <a:t>Л</a:t>
            </a:r>
            <a:r>
              <a:rPr sz="2900" spc="-175" dirty="0"/>
              <a:t>Е</a:t>
            </a:r>
            <a:r>
              <a:rPr sz="2900" spc="-75" dirty="0"/>
              <a:t>К</a:t>
            </a:r>
            <a:r>
              <a:rPr sz="2900" spc="-15" dirty="0"/>
              <a:t>Т</a:t>
            </a:r>
            <a:r>
              <a:rPr sz="2900" spc="95" dirty="0"/>
              <a:t>А</a:t>
            </a:r>
            <a:r>
              <a:rPr sz="2900" spc="-55" dirty="0"/>
              <a:t>Ц</a:t>
            </a:r>
            <a:r>
              <a:rPr sz="2900" spc="10" dirty="0"/>
              <a:t>И</a:t>
            </a:r>
            <a:r>
              <a:rPr sz="2900" spc="-200" dirty="0"/>
              <a:t>Я  </a:t>
            </a:r>
            <a:r>
              <a:rPr sz="2900" spc="105" dirty="0"/>
              <a:t>У</a:t>
            </a:r>
            <a:r>
              <a:rPr sz="2900" spc="60" dirty="0"/>
              <a:t>М</a:t>
            </a:r>
            <a:r>
              <a:rPr sz="2900" spc="-365" dirty="0"/>
              <a:t>К</a:t>
            </a:r>
            <a:r>
              <a:rPr sz="2900" dirty="0"/>
              <a:t>	</a:t>
            </a:r>
            <a:r>
              <a:rPr sz="2550" b="0" spc="625" dirty="0">
                <a:latin typeface="Microsoft Sans Serif"/>
                <a:cs typeface="Microsoft Sans Serif"/>
              </a:rPr>
              <a:t>“</a:t>
            </a:r>
            <a:r>
              <a:rPr sz="2550" b="0" spc="-390" dirty="0">
                <a:latin typeface="Microsoft Sans Serif"/>
                <a:cs typeface="Microsoft Sans Serif"/>
              </a:rPr>
              <a:t> </a:t>
            </a:r>
            <a:r>
              <a:rPr sz="2900" spc="-315" dirty="0"/>
              <a:t>Ш</a:t>
            </a:r>
            <a:r>
              <a:rPr sz="2900" spc="-75" dirty="0"/>
              <a:t>К</a:t>
            </a:r>
            <a:r>
              <a:rPr sz="2900" spc="225" dirty="0"/>
              <a:t>О</a:t>
            </a:r>
            <a:r>
              <a:rPr sz="2900" spc="30" dirty="0"/>
              <a:t>Л</a:t>
            </a:r>
            <a:r>
              <a:rPr sz="2900" spc="-195" dirty="0"/>
              <a:t>А</a:t>
            </a:r>
            <a:r>
              <a:rPr sz="2900" dirty="0"/>
              <a:t>	</a:t>
            </a:r>
            <a:r>
              <a:rPr sz="2900" spc="80" dirty="0"/>
              <a:t>Р</a:t>
            </a:r>
            <a:r>
              <a:rPr sz="2900" spc="225" dirty="0"/>
              <a:t>О</a:t>
            </a:r>
            <a:r>
              <a:rPr sz="2900" spc="65" dirty="0"/>
              <a:t>СС</a:t>
            </a:r>
            <a:r>
              <a:rPr sz="2900" spc="10" dirty="0"/>
              <a:t>И</a:t>
            </a:r>
            <a:r>
              <a:rPr sz="2900" spc="-280" dirty="0"/>
              <a:t>И</a:t>
            </a:r>
            <a:r>
              <a:rPr sz="2900" spc="-450" dirty="0"/>
              <a:t> </a:t>
            </a:r>
            <a:r>
              <a:rPr sz="2550" b="0" spc="625" dirty="0">
                <a:latin typeface="Microsoft Sans Serif"/>
                <a:cs typeface="Microsoft Sans Serif"/>
              </a:rPr>
              <a:t>”</a:t>
            </a:r>
            <a:endParaRPr sz="2550">
              <a:latin typeface="Microsoft Sans Serif"/>
              <a:cs typeface="Microsoft Sans Serif"/>
            </a:endParaRPr>
          </a:p>
        </p:txBody>
      </p:sp>
      <p:pic>
        <p:nvPicPr>
          <p:cNvPr id="67" name="object 67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552321" y="3"/>
            <a:ext cx="2201277" cy="220126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1506" y="0"/>
            <a:ext cx="9022715" cy="7315200"/>
            <a:chOff x="731506" y="0"/>
            <a:chExt cx="9022715" cy="7315200"/>
          </a:xfrm>
        </p:grpSpPr>
        <p:sp>
          <p:nvSpPr>
            <p:cNvPr id="3" name="object 3"/>
            <p:cNvSpPr/>
            <p:nvPr/>
          </p:nvSpPr>
          <p:spPr>
            <a:xfrm>
              <a:off x="731494" y="1554733"/>
              <a:ext cx="9022715" cy="5760720"/>
            </a:xfrm>
            <a:custGeom>
              <a:avLst/>
              <a:gdLst/>
              <a:ahLst/>
              <a:cxnLst/>
              <a:rect l="l" t="t" r="r" b="b"/>
              <a:pathLst>
                <a:path w="9022715" h="5760720">
                  <a:moveTo>
                    <a:pt x="9022093" y="502970"/>
                  </a:moveTo>
                  <a:lnTo>
                    <a:pt x="8695703" y="502970"/>
                  </a:lnTo>
                  <a:lnTo>
                    <a:pt x="8695703" y="0"/>
                  </a:lnTo>
                  <a:lnTo>
                    <a:pt x="8638553" y="0"/>
                  </a:lnTo>
                  <a:lnTo>
                    <a:pt x="8638553" y="502970"/>
                  </a:lnTo>
                  <a:lnTo>
                    <a:pt x="0" y="502970"/>
                  </a:lnTo>
                  <a:lnTo>
                    <a:pt x="0" y="569645"/>
                  </a:lnTo>
                  <a:lnTo>
                    <a:pt x="8638553" y="569645"/>
                  </a:lnTo>
                  <a:lnTo>
                    <a:pt x="8638553" y="5760466"/>
                  </a:lnTo>
                  <a:lnTo>
                    <a:pt x="8695703" y="5760466"/>
                  </a:lnTo>
                  <a:lnTo>
                    <a:pt x="8695703" y="569645"/>
                  </a:lnTo>
                  <a:lnTo>
                    <a:pt x="9022093" y="569645"/>
                  </a:lnTo>
                  <a:lnTo>
                    <a:pt x="9022093" y="5029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532064" y="0"/>
              <a:ext cx="2221865" cy="3329304"/>
            </a:xfrm>
            <a:custGeom>
              <a:avLst/>
              <a:gdLst/>
              <a:ahLst/>
              <a:cxnLst/>
              <a:rect l="l" t="t" r="r" b="b"/>
              <a:pathLst>
                <a:path w="2221865" h="3329304">
                  <a:moveTo>
                    <a:pt x="1747837" y="3328915"/>
                  </a:moveTo>
                  <a:lnTo>
                    <a:pt x="1699727" y="3328266"/>
                  </a:lnTo>
                  <a:lnTo>
                    <a:pt x="1651938" y="3326329"/>
                  </a:lnTo>
                  <a:lnTo>
                    <a:pt x="1604487" y="3323121"/>
                  </a:lnTo>
                  <a:lnTo>
                    <a:pt x="1557391" y="3318659"/>
                  </a:lnTo>
                  <a:lnTo>
                    <a:pt x="1510666" y="3312960"/>
                  </a:lnTo>
                  <a:lnTo>
                    <a:pt x="1464328" y="3306039"/>
                  </a:lnTo>
                  <a:lnTo>
                    <a:pt x="1418396" y="3297914"/>
                  </a:lnTo>
                  <a:lnTo>
                    <a:pt x="1372885" y="3288602"/>
                  </a:lnTo>
                  <a:lnTo>
                    <a:pt x="1327811" y="3278118"/>
                  </a:lnTo>
                  <a:lnTo>
                    <a:pt x="1283192" y="3266481"/>
                  </a:lnTo>
                  <a:lnTo>
                    <a:pt x="1239045" y="3253706"/>
                  </a:lnTo>
                  <a:lnTo>
                    <a:pt x="1195385" y="3239809"/>
                  </a:lnTo>
                  <a:lnTo>
                    <a:pt x="1152230" y="3224809"/>
                  </a:lnTo>
                  <a:lnTo>
                    <a:pt x="1109596" y="3208721"/>
                  </a:lnTo>
                  <a:lnTo>
                    <a:pt x="1067500" y="3191562"/>
                  </a:lnTo>
                  <a:lnTo>
                    <a:pt x="1025958" y="3173348"/>
                  </a:lnTo>
                  <a:lnTo>
                    <a:pt x="984988" y="3154097"/>
                  </a:lnTo>
                  <a:lnTo>
                    <a:pt x="944605" y="3133825"/>
                  </a:lnTo>
                  <a:lnTo>
                    <a:pt x="904827" y="3112548"/>
                  </a:lnTo>
                  <a:lnTo>
                    <a:pt x="865670" y="3090284"/>
                  </a:lnTo>
                  <a:lnTo>
                    <a:pt x="827151" y="3067049"/>
                  </a:lnTo>
                  <a:lnTo>
                    <a:pt x="789286" y="3042860"/>
                  </a:lnTo>
                  <a:lnTo>
                    <a:pt x="752092" y="3017732"/>
                  </a:lnTo>
                  <a:lnTo>
                    <a:pt x="715587" y="2991684"/>
                  </a:lnTo>
                  <a:lnTo>
                    <a:pt x="679785" y="2964731"/>
                  </a:lnTo>
                  <a:lnTo>
                    <a:pt x="644705" y="2936891"/>
                  </a:lnTo>
                  <a:lnTo>
                    <a:pt x="610363" y="2908180"/>
                  </a:lnTo>
                  <a:lnTo>
                    <a:pt x="576775" y="2878614"/>
                  </a:lnTo>
                  <a:lnTo>
                    <a:pt x="543958" y="2848210"/>
                  </a:lnTo>
                  <a:lnTo>
                    <a:pt x="511929" y="2816986"/>
                  </a:lnTo>
                  <a:lnTo>
                    <a:pt x="480705" y="2784957"/>
                  </a:lnTo>
                  <a:lnTo>
                    <a:pt x="450301" y="2752140"/>
                  </a:lnTo>
                  <a:lnTo>
                    <a:pt x="420735" y="2718552"/>
                  </a:lnTo>
                  <a:lnTo>
                    <a:pt x="392024" y="2684209"/>
                  </a:lnTo>
                  <a:lnTo>
                    <a:pt x="364183" y="2649129"/>
                  </a:lnTo>
                  <a:lnTo>
                    <a:pt x="337231" y="2613328"/>
                  </a:lnTo>
                  <a:lnTo>
                    <a:pt x="311182" y="2576822"/>
                  </a:lnTo>
                  <a:lnTo>
                    <a:pt x="286055" y="2539629"/>
                  </a:lnTo>
                  <a:lnTo>
                    <a:pt x="261866" y="2501764"/>
                  </a:lnTo>
                  <a:lnTo>
                    <a:pt x="238631" y="2463245"/>
                  </a:lnTo>
                  <a:lnTo>
                    <a:pt x="216366" y="2424088"/>
                  </a:lnTo>
                  <a:lnTo>
                    <a:pt x="195090" y="2384310"/>
                  </a:lnTo>
                  <a:lnTo>
                    <a:pt x="174818" y="2343927"/>
                  </a:lnTo>
                  <a:lnTo>
                    <a:pt x="155567" y="2302957"/>
                  </a:lnTo>
                  <a:lnTo>
                    <a:pt x="137353" y="2261415"/>
                  </a:lnTo>
                  <a:lnTo>
                    <a:pt x="120194" y="2219319"/>
                  </a:lnTo>
                  <a:lnTo>
                    <a:pt x="104106" y="2176685"/>
                  </a:lnTo>
                  <a:lnTo>
                    <a:pt x="89105" y="2133530"/>
                  </a:lnTo>
                  <a:lnTo>
                    <a:pt x="75209" y="2089870"/>
                  </a:lnTo>
                  <a:lnTo>
                    <a:pt x="62434" y="2045722"/>
                  </a:lnTo>
                  <a:lnTo>
                    <a:pt x="50796" y="2001104"/>
                  </a:lnTo>
                  <a:lnTo>
                    <a:pt x="40313" y="1956030"/>
                  </a:lnTo>
                  <a:lnTo>
                    <a:pt x="31001" y="1910519"/>
                  </a:lnTo>
                  <a:lnTo>
                    <a:pt x="22876" y="1864586"/>
                  </a:lnTo>
                  <a:lnTo>
                    <a:pt x="15955" y="1818249"/>
                  </a:lnTo>
                  <a:lnTo>
                    <a:pt x="10256" y="1771524"/>
                  </a:lnTo>
                  <a:lnTo>
                    <a:pt x="5794" y="1724428"/>
                  </a:lnTo>
                  <a:lnTo>
                    <a:pt x="2586" y="1676977"/>
                  </a:lnTo>
                  <a:lnTo>
                    <a:pt x="649" y="1629188"/>
                  </a:lnTo>
                  <a:lnTo>
                    <a:pt x="0" y="1581078"/>
                  </a:lnTo>
                  <a:lnTo>
                    <a:pt x="649" y="1532968"/>
                  </a:lnTo>
                  <a:lnTo>
                    <a:pt x="2586" y="1485179"/>
                  </a:lnTo>
                  <a:lnTo>
                    <a:pt x="5794" y="1437728"/>
                  </a:lnTo>
                  <a:lnTo>
                    <a:pt x="10256" y="1390632"/>
                  </a:lnTo>
                  <a:lnTo>
                    <a:pt x="15955" y="1343907"/>
                  </a:lnTo>
                  <a:lnTo>
                    <a:pt x="22876" y="1297570"/>
                  </a:lnTo>
                  <a:lnTo>
                    <a:pt x="31001" y="1251637"/>
                  </a:lnTo>
                  <a:lnTo>
                    <a:pt x="40313" y="1206126"/>
                  </a:lnTo>
                  <a:lnTo>
                    <a:pt x="50796" y="1161053"/>
                  </a:lnTo>
                  <a:lnTo>
                    <a:pt x="62434" y="1116434"/>
                  </a:lnTo>
                  <a:lnTo>
                    <a:pt x="75209" y="1072286"/>
                  </a:lnTo>
                  <a:lnTo>
                    <a:pt x="89105" y="1028626"/>
                  </a:lnTo>
                  <a:lnTo>
                    <a:pt x="104106" y="985471"/>
                  </a:lnTo>
                  <a:lnTo>
                    <a:pt x="120194" y="942837"/>
                  </a:lnTo>
                  <a:lnTo>
                    <a:pt x="137353" y="900741"/>
                  </a:lnTo>
                  <a:lnTo>
                    <a:pt x="155567" y="859199"/>
                  </a:lnTo>
                  <a:lnTo>
                    <a:pt x="174818" y="818229"/>
                  </a:lnTo>
                  <a:lnTo>
                    <a:pt x="195090" y="777846"/>
                  </a:lnTo>
                  <a:lnTo>
                    <a:pt x="216366" y="738068"/>
                  </a:lnTo>
                  <a:lnTo>
                    <a:pt x="238631" y="698911"/>
                  </a:lnTo>
                  <a:lnTo>
                    <a:pt x="261866" y="660392"/>
                  </a:lnTo>
                  <a:lnTo>
                    <a:pt x="286055" y="622527"/>
                  </a:lnTo>
                  <a:lnTo>
                    <a:pt x="311182" y="585334"/>
                  </a:lnTo>
                  <a:lnTo>
                    <a:pt x="337231" y="548828"/>
                  </a:lnTo>
                  <a:lnTo>
                    <a:pt x="364183" y="513027"/>
                  </a:lnTo>
                  <a:lnTo>
                    <a:pt x="392024" y="477947"/>
                  </a:lnTo>
                  <a:lnTo>
                    <a:pt x="420735" y="443604"/>
                  </a:lnTo>
                  <a:lnTo>
                    <a:pt x="450301" y="410016"/>
                  </a:lnTo>
                  <a:lnTo>
                    <a:pt x="480705" y="377200"/>
                  </a:lnTo>
                  <a:lnTo>
                    <a:pt x="511929" y="345170"/>
                  </a:lnTo>
                  <a:lnTo>
                    <a:pt x="543958" y="313946"/>
                  </a:lnTo>
                  <a:lnTo>
                    <a:pt x="576775" y="283542"/>
                  </a:lnTo>
                  <a:lnTo>
                    <a:pt x="610363" y="253976"/>
                  </a:lnTo>
                  <a:lnTo>
                    <a:pt x="644705" y="225265"/>
                  </a:lnTo>
                  <a:lnTo>
                    <a:pt x="679785" y="197425"/>
                  </a:lnTo>
                  <a:lnTo>
                    <a:pt x="715587" y="170472"/>
                  </a:lnTo>
                  <a:lnTo>
                    <a:pt x="752092" y="144424"/>
                  </a:lnTo>
                  <a:lnTo>
                    <a:pt x="789286" y="119297"/>
                  </a:lnTo>
                  <a:lnTo>
                    <a:pt x="827151" y="95107"/>
                  </a:lnTo>
                  <a:lnTo>
                    <a:pt x="865670" y="71872"/>
                  </a:lnTo>
                  <a:lnTo>
                    <a:pt x="904827" y="49608"/>
                  </a:lnTo>
                  <a:lnTo>
                    <a:pt x="944605" y="28331"/>
                  </a:lnTo>
                  <a:lnTo>
                    <a:pt x="984988" y="8059"/>
                  </a:lnTo>
                  <a:lnTo>
                    <a:pt x="1002140" y="0"/>
                  </a:lnTo>
                  <a:lnTo>
                    <a:pt x="2221535" y="3263861"/>
                  </a:lnTo>
                  <a:lnTo>
                    <a:pt x="2167862" y="3278118"/>
                  </a:lnTo>
                  <a:lnTo>
                    <a:pt x="2122789" y="3288602"/>
                  </a:lnTo>
                  <a:lnTo>
                    <a:pt x="2077278" y="3297914"/>
                  </a:lnTo>
                  <a:lnTo>
                    <a:pt x="2031345" y="3306039"/>
                  </a:lnTo>
                  <a:lnTo>
                    <a:pt x="1985008" y="3312960"/>
                  </a:lnTo>
                  <a:lnTo>
                    <a:pt x="1938283" y="3318659"/>
                  </a:lnTo>
                  <a:lnTo>
                    <a:pt x="1891187" y="3323121"/>
                  </a:lnTo>
                  <a:lnTo>
                    <a:pt x="1843736" y="3326329"/>
                  </a:lnTo>
                  <a:lnTo>
                    <a:pt x="1795947" y="3328266"/>
                  </a:lnTo>
                  <a:lnTo>
                    <a:pt x="1747837" y="3328915"/>
                  </a:lnTo>
                  <a:close/>
                </a:path>
              </a:pathLst>
            </a:custGeom>
            <a:solidFill>
              <a:srgbClr val="BD2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49629" y="328035"/>
              <a:ext cx="1784350" cy="355600"/>
            </a:xfrm>
            <a:custGeom>
              <a:avLst/>
              <a:gdLst/>
              <a:ahLst/>
              <a:cxnLst/>
              <a:rect l="l" t="t" r="r" b="b"/>
              <a:pathLst>
                <a:path w="1784350" h="355600">
                  <a:moveTo>
                    <a:pt x="166845" y="350695"/>
                  </a:moveTo>
                  <a:lnTo>
                    <a:pt x="93872" y="350695"/>
                  </a:lnTo>
                  <a:lnTo>
                    <a:pt x="93872" y="66360"/>
                  </a:lnTo>
                  <a:lnTo>
                    <a:pt x="0" y="66360"/>
                  </a:lnTo>
                  <a:lnTo>
                    <a:pt x="0" y="5313"/>
                  </a:lnTo>
                  <a:lnTo>
                    <a:pt x="260718" y="5313"/>
                  </a:lnTo>
                  <a:lnTo>
                    <a:pt x="260718" y="66360"/>
                  </a:lnTo>
                  <a:lnTo>
                    <a:pt x="166845" y="66360"/>
                  </a:lnTo>
                  <a:lnTo>
                    <a:pt x="166845" y="350695"/>
                  </a:lnTo>
                  <a:close/>
                </a:path>
                <a:path w="1784350" h="355600">
                  <a:moveTo>
                    <a:pt x="560990" y="350695"/>
                  </a:moveTo>
                  <a:lnTo>
                    <a:pt x="362263" y="350695"/>
                  </a:lnTo>
                  <a:lnTo>
                    <a:pt x="362263" y="5313"/>
                  </a:lnTo>
                  <a:lnTo>
                    <a:pt x="560990" y="5313"/>
                  </a:lnTo>
                  <a:lnTo>
                    <a:pt x="560990" y="65297"/>
                  </a:lnTo>
                  <a:lnTo>
                    <a:pt x="435236" y="65297"/>
                  </a:lnTo>
                  <a:lnTo>
                    <a:pt x="435236" y="141222"/>
                  </a:lnTo>
                  <a:lnTo>
                    <a:pt x="552253" y="141222"/>
                  </a:lnTo>
                  <a:lnTo>
                    <a:pt x="552253" y="201206"/>
                  </a:lnTo>
                  <a:lnTo>
                    <a:pt x="435236" y="201206"/>
                  </a:lnTo>
                  <a:lnTo>
                    <a:pt x="435236" y="290238"/>
                  </a:lnTo>
                  <a:lnTo>
                    <a:pt x="560990" y="290238"/>
                  </a:lnTo>
                  <a:lnTo>
                    <a:pt x="560990" y="350695"/>
                  </a:lnTo>
                  <a:close/>
                </a:path>
                <a:path w="1784350" h="355600">
                  <a:moveTo>
                    <a:pt x="960471" y="350695"/>
                  </a:moveTo>
                  <a:lnTo>
                    <a:pt x="876752" y="350695"/>
                  </a:lnTo>
                  <a:lnTo>
                    <a:pt x="796459" y="220099"/>
                  </a:lnTo>
                  <a:lnTo>
                    <a:pt x="716283" y="350695"/>
                  </a:lnTo>
                  <a:lnTo>
                    <a:pt x="637878" y="350695"/>
                  </a:lnTo>
                  <a:lnTo>
                    <a:pt x="752533" y="172749"/>
                  </a:lnTo>
                  <a:lnTo>
                    <a:pt x="645081" y="5313"/>
                  </a:lnTo>
                  <a:lnTo>
                    <a:pt x="725847" y="5313"/>
                  </a:lnTo>
                  <a:lnTo>
                    <a:pt x="800355" y="129650"/>
                  </a:lnTo>
                  <a:lnTo>
                    <a:pt x="873446" y="5313"/>
                  </a:lnTo>
                  <a:lnTo>
                    <a:pt x="952205" y="5313"/>
                  </a:lnTo>
                  <a:lnTo>
                    <a:pt x="843926" y="176528"/>
                  </a:lnTo>
                  <a:lnTo>
                    <a:pt x="960471" y="350695"/>
                  </a:lnTo>
                  <a:close/>
                </a:path>
                <a:path w="1784350" h="355600">
                  <a:moveTo>
                    <a:pt x="1335299" y="350695"/>
                  </a:moveTo>
                  <a:lnTo>
                    <a:pt x="1262208" y="350695"/>
                  </a:lnTo>
                  <a:lnTo>
                    <a:pt x="1262208" y="201679"/>
                  </a:lnTo>
                  <a:lnTo>
                    <a:pt x="1125354" y="201679"/>
                  </a:lnTo>
                  <a:lnTo>
                    <a:pt x="1125354" y="350695"/>
                  </a:lnTo>
                  <a:lnTo>
                    <a:pt x="1052381" y="350695"/>
                  </a:lnTo>
                  <a:lnTo>
                    <a:pt x="1052381" y="5313"/>
                  </a:lnTo>
                  <a:lnTo>
                    <a:pt x="1125354" y="5313"/>
                  </a:lnTo>
                  <a:lnTo>
                    <a:pt x="1125354" y="140750"/>
                  </a:lnTo>
                  <a:lnTo>
                    <a:pt x="1262208" y="140750"/>
                  </a:lnTo>
                  <a:lnTo>
                    <a:pt x="1262208" y="5313"/>
                  </a:lnTo>
                  <a:lnTo>
                    <a:pt x="1335299" y="5313"/>
                  </a:lnTo>
                  <a:lnTo>
                    <a:pt x="1335299" y="350695"/>
                  </a:lnTo>
                  <a:close/>
                </a:path>
                <a:path w="1784350" h="355600">
                  <a:moveTo>
                    <a:pt x="1784089" y="177591"/>
                  </a:moveTo>
                  <a:lnTo>
                    <a:pt x="1779661" y="227774"/>
                  </a:lnTo>
                  <a:lnTo>
                    <a:pt x="1766377" y="271109"/>
                  </a:lnTo>
                  <a:lnTo>
                    <a:pt x="1744030" y="306622"/>
                  </a:lnTo>
                  <a:lnTo>
                    <a:pt x="1712178" y="333337"/>
                  </a:lnTo>
                  <a:lnTo>
                    <a:pt x="1670792" y="349986"/>
                  </a:lnTo>
                  <a:lnTo>
                    <a:pt x="1619604" y="355536"/>
                  </a:lnTo>
                  <a:lnTo>
                    <a:pt x="1592786" y="354149"/>
                  </a:lnTo>
                  <a:lnTo>
                    <a:pt x="1546499" y="343049"/>
                  </a:lnTo>
                  <a:lnTo>
                    <a:pt x="1509960" y="321064"/>
                  </a:lnTo>
                  <a:lnTo>
                    <a:pt x="1482861" y="289832"/>
                  </a:lnTo>
                  <a:lnTo>
                    <a:pt x="1465135" y="249958"/>
                  </a:lnTo>
                  <a:lnTo>
                    <a:pt x="1456338" y="203081"/>
                  </a:lnTo>
                  <a:lnTo>
                    <a:pt x="1455238" y="177118"/>
                  </a:lnTo>
                  <a:lnTo>
                    <a:pt x="1456338" y="151134"/>
                  </a:lnTo>
                  <a:lnTo>
                    <a:pt x="1465135" y="104433"/>
                  </a:lnTo>
                  <a:lnTo>
                    <a:pt x="1482861" y="64987"/>
                  </a:lnTo>
                  <a:lnTo>
                    <a:pt x="1509960" y="34169"/>
                  </a:lnTo>
                  <a:lnTo>
                    <a:pt x="1546528" y="12420"/>
                  </a:lnTo>
                  <a:lnTo>
                    <a:pt x="1593051" y="1380"/>
                  </a:lnTo>
                  <a:lnTo>
                    <a:pt x="1620077" y="0"/>
                  </a:lnTo>
                  <a:lnTo>
                    <a:pt x="1646881" y="1380"/>
                  </a:lnTo>
                  <a:lnTo>
                    <a:pt x="1693050" y="12420"/>
                  </a:lnTo>
                  <a:lnTo>
                    <a:pt x="1729425" y="34183"/>
                  </a:lnTo>
                  <a:lnTo>
                    <a:pt x="1756406" y="65120"/>
                  </a:lnTo>
                  <a:lnTo>
                    <a:pt x="1774126" y="104773"/>
                  </a:lnTo>
                  <a:lnTo>
                    <a:pt x="1782982" y="151591"/>
                  </a:lnTo>
                  <a:lnTo>
                    <a:pt x="1784089" y="177591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72668" y="380013"/>
              <a:ext cx="193249" cy="25122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713978" y="328035"/>
              <a:ext cx="762000" cy="355600"/>
            </a:xfrm>
            <a:custGeom>
              <a:avLst/>
              <a:gdLst/>
              <a:ahLst/>
              <a:cxnLst/>
              <a:rect l="l" t="t" r="r" b="b"/>
              <a:pathLst>
                <a:path w="762000" h="355600">
                  <a:moveTo>
                    <a:pt x="312909" y="350695"/>
                  </a:moveTo>
                  <a:lnTo>
                    <a:pt x="239818" y="350695"/>
                  </a:lnTo>
                  <a:lnTo>
                    <a:pt x="239818" y="66360"/>
                  </a:lnTo>
                  <a:lnTo>
                    <a:pt x="155274" y="66360"/>
                  </a:lnTo>
                  <a:lnTo>
                    <a:pt x="149134" y="114654"/>
                  </a:lnTo>
                  <a:lnTo>
                    <a:pt x="147562" y="127754"/>
                  </a:lnTo>
                  <a:lnTo>
                    <a:pt x="145916" y="140957"/>
                  </a:lnTo>
                  <a:lnTo>
                    <a:pt x="140558" y="180897"/>
                  </a:lnTo>
                  <a:lnTo>
                    <a:pt x="132949" y="230033"/>
                  </a:lnTo>
                  <a:lnTo>
                    <a:pt x="123783" y="275176"/>
                  </a:lnTo>
                  <a:lnTo>
                    <a:pt x="110522" y="312083"/>
                  </a:lnTo>
                  <a:lnTo>
                    <a:pt x="81946" y="344437"/>
                  </a:lnTo>
                  <a:lnTo>
                    <a:pt x="34833" y="355536"/>
                  </a:lnTo>
                  <a:lnTo>
                    <a:pt x="25571" y="355204"/>
                  </a:lnTo>
                  <a:lnTo>
                    <a:pt x="16678" y="354208"/>
                  </a:lnTo>
                  <a:lnTo>
                    <a:pt x="8154" y="352547"/>
                  </a:lnTo>
                  <a:lnTo>
                    <a:pt x="0" y="350222"/>
                  </a:lnTo>
                  <a:lnTo>
                    <a:pt x="0" y="290238"/>
                  </a:lnTo>
                  <a:lnTo>
                    <a:pt x="4172" y="291813"/>
                  </a:lnTo>
                  <a:lnTo>
                    <a:pt x="8265" y="293033"/>
                  </a:lnTo>
                  <a:lnTo>
                    <a:pt x="12280" y="293899"/>
                  </a:lnTo>
                  <a:lnTo>
                    <a:pt x="16294" y="294686"/>
                  </a:lnTo>
                  <a:lnTo>
                    <a:pt x="20742" y="295079"/>
                  </a:lnTo>
                  <a:lnTo>
                    <a:pt x="25623" y="295079"/>
                  </a:lnTo>
                  <a:lnTo>
                    <a:pt x="54700" y="259095"/>
                  </a:lnTo>
                  <a:lnTo>
                    <a:pt x="63969" y="216121"/>
                  </a:lnTo>
                  <a:lnTo>
                    <a:pt x="70611" y="176646"/>
                  </a:lnTo>
                  <a:lnTo>
                    <a:pt x="79245" y="120854"/>
                  </a:lnTo>
                  <a:lnTo>
                    <a:pt x="85629" y="76935"/>
                  </a:lnTo>
                  <a:lnTo>
                    <a:pt x="91828" y="29881"/>
                  </a:lnTo>
                  <a:lnTo>
                    <a:pt x="94817" y="5313"/>
                  </a:lnTo>
                  <a:lnTo>
                    <a:pt x="312909" y="5313"/>
                  </a:lnTo>
                  <a:lnTo>
                    <a:pt x="312909" y="350695"/>
                  </a:lnTo>
                  <a:close/>
                </a:path>
                <a:path w="762000" h="355600">
                  <a:moveTo>
                    <a:pt x="761709" y="177591"/>
                  </a:moveTo>
                  <a:lnTo>
                    <a:pt x="757281" y="227774"/>
                  </a:lnTo>
                  <a:lnTo>
                    <a:pt x="743997" y="271109"/>
                  </a:lnTo>
                  <a:lnTo>
                    <a:pt x="721651" y="306622"/>
                  </a:lnTo>
                  <a:lnTo>
                    <a:pt x="689799" y="333337"/>
                  </a:lnTo>
                  <a:lnTo>
                    <a:pt x="648412" y="349986"/>
                  </a:lnTo>
                  <a:lnTo>
                    <a:pt x="597225" y="355536"/>
                  </a:lnTo>
                  <a:lnTo>
                    <a:pt x="570406" y="354149"/>
                  </a:lnTo>
                  <a:lnTo>
                    <a:pt x="524119" y="343049"/>
                  </a:lnTo>
                  <a:lnTo>
                    <a:pt x="487581" y="321064"/>
                  </a:lnTo>
                  <a:lnTo>
                    <a:pt x="460482" y="289832"/>
                  </a:lnTo>
                  <a:lnTo>
                    <a:pt x="442755" y="249958"/>
                  </a:lnTo>
                  <a:lnTo>
                    <a:pt x="433958" y="203081"/>
                  </a:lnTo>
                  <a:lnTo>
                    <a:pt x="432859" y="177118"/>
                  </a:lnTo>
                  <a:lnTo>
                    <a:pt x="433958" y="151134"/>
                  </a:lnTo>
                  <a:lnTo>
                    <a:pt x="442755" y="104433"/>
                  </a:lnTo>
                  <a:lnTo>
                    <a:pt x="460482" y="64987"/>
                  </a:lnTo>
                  <a:lnTo>
                    <a:pt x="487581" y="34169"/>
                  </a:lnTo>
                  <a:lnTo>
                    <a:pt x="524149" y="12420"/>
                  </a:lnTo>
                  <a:lnTo>
                    <a:pt x="570672" y="1380"/>
                  </a:lnTo>
                  <a:lnTo>
                    <a:pt x="597697" y="0"/>
                  </a:lnTo>
                  <a:lnTo>
                    <a:pt x="624501" y="1380"/>
                  </a:lnTo>
                  <a:lnTo>
                    <a:pt x="670670" y="12420"/>
                  </a:lnTo>
                  <a:lnTo>
                    <a:pt x="707046" y="34183"/>
                  </a:lnTo>
                  <a:lnTo>
                    <a:pt x="734027" y="65120"/>
                  </a:lnTo>
                  <a:lnTo>
                    <a:pt x="751746" y="104773"/>
                  </a:lnTo>
                  <a:lnTo>
                    <a:pt x="760602" y="151591"/>
                  </a:lnTo>
                  <a:lnTo>
                    <a:pt x="761709" y="177591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14638" y="380013"/>
              <a:ext cx="193249" cy="25122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3595622" y="333349"/>
              <a:ext cx="1076960" cy="345440"/>
            </a:xfrm>
            <a:custGeom>
              <a:avLst/>
              <a:gdLst/>
              <a:ahLst/>
              <a:cxnLst/>
              <a:rect l="l" t="t" r="r" b="b"/>
              <a:pathLst>
                <a:path w="1076960" h="345440">
                  <a:moveTo>
                    <a:pt x="218092" y="0"/>
                  </a:moveTo>
                  <a:lnTo>
                    <a:pt x="218092" y="60456"/>
                  </a:lnTo>
                  <a:lnTo>
                    <a:pt x="72973" y="60456"/>
                  </a:lnTo>
                  <a:lnTo>
                    <a:pt x="72973" y="345381"/>
                  </a:lnTo>
                  <a:lnTo>
                    <a:pt x="0" y="345381"/>
                  </a:lnTo>
                  <a:lnTo>
                    <a:pt x="0" y="0"/>
                  </a:lnTo>
                  <a:lnTo>
                    <a:pt x="218092" y="0"/>
                  </a:lnTo>
                  <a:close/>
                </a:path>
                <a:path w="1076960" h="345440">
                  <a:moveTo>
                    <a:pt x="319669" y="0"/>
                  </a:moveTo>
                  <a:lnTo>
                    <a:pt x="385440" y="0"/>
                  </a:lnTo>
                  <a:lnTo>
                    <a:pt x="385440" y="166964"/>
                  </a:lnTo>
                  <a:lnTo>
                    <a:pt x="384465" y="208823"/>
                  </a:lnTo>
                  <a:lnTo>
                    <a:pt x="383904" y="223287"/>
                  </a:lnTo>
                  <a:lnTo>
                    <a:pt x="383589" y="232812"/>
                  </a:lnTo>
                  <a:lnTo>
                    <a:pt x="382015" y="262135"/>
                  </a:lnTo>
                  <a:lnTo>
                    <a:pt x="383432" y="262135"/>
                  </a:lnTo>
                  <a:lnTo>
                    <a:pt x="543075" y="0"/>
                  </a:lnTo>
                  <a:lnTo>
                    <a:pt x="630572" y="0"/>
                  </a:lnTo>
                  <a:lnTo>
                    <a:pt x="630572" y="345381"/>
                  </a:lnTo>
                  <a:lnTo>
                    <a:pt x="565274" y="345381"/>
                  </a:lnTo>
                  <a:lnTo>
                    <a:pt x="565274" y="179480"/>
                  </a:lnTo>
                  <a:lnTo>
                    <a:pt x="566366" y="135259"/>
                  </a:lnTo>
                  <a:lnTo>
                    <a:pt x="568462" y="95053"/>
                  </a:lnTo>
                  <a:lnTo>
                    <a:pt x="569643" y="80766"/>
                  </a:lnTo>
                  <a:lnTo>
                    <a:pt x="567754" y="80766"/>
                  </a:lnTo>
                  <a:lnTo>
                    <a:pt x="407638" y="345381"/>
                  </a:lnTo>
                  <a:lnTo>
                    <a:pt x="319669" y="345381"/>
                  </a:lnTo>
                  <a:lnTo>
                    <a:pt x="319669" y="0"/>
                  </a:lnTo>
                  <a:close/>
                </a:path>
                <a:path w="1076960" h="345440">
                  <a:moveTo>
                    <a:pt x="766043" y="0"/>
                  </a:moveTo>
                  <a:lnTo>
                    <a:pt x="831814" y="0"/>
                  </a:lnTo>
                  <a:lnTo>
                    <a:pt x="831814" y="166964"/>
                  </a:lnTo>
                  <a:lnTo>
                    <a:pt x="830839" y="208823"/>
                  </a:lnTo>
                  <a:lnTo>
                    <a:pt x="830278" y="223287"/>
                  </a:lnTo>
                  <a:lnTo>
                    <a:pt x="829963" y="232812"/>
                  </a:lnTo>
                  <a:lnTo>
                    <a:pt x="828389" y="262135"/>
                  </a:lnTo>
                  <a:lnTo>
                    <a:pt x="829806" y="262135"/>
                  </a:lnTo>
                  <a:lnTo>
                    <a:pt x="989449" y="0"/>
                  </a:lnTo>
                  <a:lnTo>
                    <a:pt x="1076946" y="0"/>
                  </a:lnTo>
                  <a:lnTo>
                    <a:pt x="1076946" y="345381"/>
                  </a:lnTo>
                  <a:lnTo>
                    <a:pt x="1011648" y="345381"/>
                  </a:lnTo>
                  <a:lnTo>
                    <a:pt x="1011648" y="179480"/>
                  </a:lnTo>
                  <a:lnTo>
                    <a:pt x="1012740" y="135259"/>
                  </a:lnTo>
                  <a:lnTo>
                    <a:pt x="1014836" y="95053"/>
                  </a:lnTo>
                  <a:lnTo>
                    <a:pt x="1016017" y="80766"/>
                  </a:lnTo>
                  <a:lnTo>
                    <a:pt x="1014128" y="80766"/>
                  </a:lnTo>
                  <a:lnTo>
                    <a:pt x="854012" y="345381"/>
                  </a:lnTo>
                  <a:lnTo>
                    <a:pt x="766043" y="345381"/>
                  </a:lnTo>
                  <a:lnTo>
                    <a:pt x="766043" y="0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827247" y="182378"/>
            <a:ext cx="3902075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30" dirty="0"/>
              <a:t>ТЕХНОЛОГИИ</a:t>
            </a:r>
            <a:endParaRPr sz="3800"/>
          </a:p>
        </p:txBody>
      </p:sp>
      <p:grpSp>
        <p:nvGrpSpPr>
          <p:cNvPr id="11" name="object 11"/>
          <p:cNvGrpSpPr/>
          <p:nvPr/>
        </p:nvGrpSpPr>
        <p:grpSpPr>
          <a:xfrm>
            <a:off x="840422" y="794363"/>
            <a:ext cx="6188075" cy="848360"/>
            <a:chOff x="840422" y="794363"/>
            <a:chExt cx="6188075" cy="848360"/>
          </a:xfrm>
        </p:grpSpPr>
        <p:sp>
          <p:nvSpPr>
            <p:cNvPr id="12" name="object 12"/>
            <p:cNvSpPr/>
            <p:nvPr/>
          </p:nvSpPr>
          <p:spPr>
            <a:xfrm>
              <a:off x="883518" y="808294"/>
              <a:ext cx="238760" cy="345440"/>
            </a:xfrm>
            <a:custGeom>
              <a:avLst/>
              <a:gdLst/>
              <a:ahLst/>
              <a:cxnLst/>
              <a:rect l="l" t="t" r="r" b="b"/>
              <a:pathLst>
                <a:path w="238759" h="345440">
                  <a:moveTo>
                    <a:pt x="110285" y="0"/>
                  </a:moveTo>
                  <a:lnTo>
                    <a:pt x="167997" y="7202"/>
                  </a:lnTo>
                  <a:lnTo>
                    <a:pt x="207701" y="28811"/>
                  </a:lnTo>
                  <a:lnTo>
                    <a:pt x="230726" y="62995"/>
                  </a:lnTo>
                  <a:lnTo>
                    <a:pt x="238401" y="107924"/>
                  </a:lnTo>
                  <a:lnTo>
                    <a:pt x="237612" y="122883"/>
                  </a:lnTo>
                  <a:lnTo>
                    <a:pt x="225767" y="164484"/>
                  </a:lnTo>
                  <a:lnTo>
                    <a:pt x="197561" y="197981"/>
                  </a:lnTo>
                  <a:lnTo>
                    <a:pt x="149429" y="218594"/>
                  </a:lnTo>
                  <a:lnTo>
                    <a:pt x="104382" y="222579"/>
                  </a:lnTo>
                  <a:lnTo>
                    <a:pt x="72972" y="222579"/>
                  </a:lnTo>
                  <a:lnTo>
                    <a:pt x="72972" y="345381"/>
                  </a:lnTo>
                  <a:lnTo>
                    <a:pt x="0" y="345381"/>
                  </a:lnTo>
                  <a:lnTo>
                    <a:pt x="0" y="0"/>
                  </a:lnTo>
                  <a:lnTo>
                    <a:pt x="110285" y="0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7422" y="859209"/>
              <a:ext cx="109531" cy="12074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235589" y="806877"/>
              <a:ext cx="609600" cy="347345"/>
            </a:xfrm>
            <a:custGeom>
              <a:avLst/>
              <a:gdLst/>
              <a:ahLst/>
              <a:cxnLst/>
              <a:rect l="l" t="t" r="r" b="b"/>
              <a:pathLst>
                <a:path w="609600" h="347344">
                  <a:moveTo>
                    <a:pt x="198727" y="346798"/>
                  </a:moveTo>
                  <a:lnTo>
                    <a:pt x="0" y="346798"/>
                  </a:lnTo>
                  <a:lnTo>
                    <a:pt x="0" y="1416"/>
                  </a:lnTo>
                  <a:lnTo>
                    <a:pt x="198727" y="1416"/>
                  </a:lnTo>
                  <a:lnTo>
                    <a:pt x="198727" y="61401"/>
                  </a:lnTo>
                  <a:lnTo>
                    <a:pt x="72972" y="61401"/>
                  </a:lnTo>
                  <a:lnTo>
                    <a:pt x="72972" y="137326"/>
                  </a:lnTo>
                  <a:lnTo>
                    <a:pt x="189989" y="137326"/>
                  </a:lnTo>
                  <a:lnTo>
                    <a:pt x="189989" y="197310"/>
                  </a:lnTo>
                  <a:lnTo>
                    <a:pt x="72972" y="197310"/>
                  </a:lnTo>
                  <a:lnTo>
                    <a:pt x="72972" y="286342"/>
                  </a:lnTo>
                  <a:lnTo>
                    <a:pt x="198727" y="286342"/>
                  </a:lnTo>
                  <a:lnTo>
                    <a:pt x="198727" y="346798"/>
                  </a:lnTo>
                  <a:close/>
                </a:path>
                <a:path w="609600" h="347344">
                  <a:moveTo>
                    <a:pt x="530548" y="346798"/>
                  </a:moveTo>
                  <a:lnTo>
                    <a:pt x="505397" y="264615"/>
                  </a:lnTo>
                  <a:lnTo>
                    <a:pt x="379642" y="264615"/>
                  </a:lnTo>
                  <a:lnTo>
                    <a:pt x="354492" y="346798"/>
                  </a:lnTo>
                  <a:lnTo>
                    <a:pt x="275615" y="346798"/>
                  </a:lnTo>
                  <a:lnTo>
                    <a:pt x="397472" y="0"/>
                  </a:lnTo>
                  <a:lnTo>
                    <a:pt x="486976" y="0"/>
                  </a:lnTo>
                  <a:lnTo>
                    <a:pt x="609307" y="346798"/>
                  </a:lnTo>
                  <a:lnTo>
                    <a:pt x="530548" y="346798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24466" y="851534"/>
              <a:ext cx="108114" cy="16750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897156" y="803571"/>
              <a:ext cx="2800350" cy="354965"/>
            </a:xfrm>
            <a:custGeom>
              <a:avLst/>
              <a:gdLst/>
              <a:ahLst/>
              <a:cxnLst/>
              <a:rect l="l" t="t" r="r" b="b"/>
              <a:pathLst>
                <a:path w="2800350" h="354965">
                  <a:moveTo>
                    <a:pt x="312909" y="350104"/>
                  </a:moveTo>
                  <a:lnTo>
                    <a:pt x="239818" y="350104"/>
                  </a:lnTo>
                  <a:lnTo>
                    <a:pt x="239818" y="65770"/>
                  </a:lnTo>
                  <a:lnTo>
                    <a:pt x="155274" y="65770"/>
                  </a:lnTo>
                  <a:lnTo>
                    <a:pt x="149134" y="114064"/>
                  </a:lnTo>
                  <a:lnTo>
                    <a:pt x="147562" y="127163"/>
                  </a:lnTo>
                  <a:lnTo>
                    <a:pt x="145916" y="140366"/>
                  </a:lnTo>
                  <a:lnTo>
                    <a:pt x="140558" y="180306"/>
                  </a:lnTo>
                  <a:lnTo>
                    <a:pt x="132949" y="229442"/>
                  </a:lnTo>
                  <a:lnTo>
                    <a:pt x="123783" y="274585"/>
                  </a:lnTo>
                  <a:lnTo>
                    <a:pt x="110522" y="311493"/>
                  </a:lnTo>
                  <a:lnTo>
                    <a:pt x="81946" y="343846"/>
                  </a:lnTo>
                  <a:lnTo>
                    <a:pt x="34833" y="354946"/>
                  </a:lnTo>
                  <a:lnTo>
                    <a:pt x="25571" y="354614"/>
                  </a:lnTo>
                  <a:lnTo>
                    <a:pt x="16678" y="353617"/>
                  </a:lnTo>
                  <a:lnTo>
                    <a:pt x="8154" y="351957"/>
                  </a:lnTo>
                  <a:lnTo>
                    <a:pt x="0" y="349632"/>
                  </a:lnTo>
                  <a:lnTo>
                    <a:pt x="0" y="289648"/>
                  </a:lnTo>
                  <a:lnTo>
                    <a:pt x="4172" y="291222"/>
                  </a:lnTo>
                  <a:lnTo>
                    <a:pt x="8265" y="292442"/>
                  </a:lnTo>
                  <a:lnTo>
                    <a:pt x="12280" y="293308"/>
                  </a:lnTo>
                  <a:lnTo>
                    <a:pt x="16294" y="294096"/>
                  </a:lnTo>
                  <a:lnTo>
                    <a:pt x="20742" y="294489"/>
                  </a:lnTo>
                  <a:lnTo>
                    <a:pt x="25623" y="294489"/>
                  </a:lnTo>
                  <a:lnTo>
                    <a:pt x="54700" y="258504"/>
                  </a:lnTo>
                  <a:lnTo>
                    <a:pt x="63969" y="215531"/>
                  </a:lnTo>
                  <a:lnTo>
                    <a:pt x="70611" y="176056"/>
                  </a:lnTo>
                  <a:lnTo>
                    <a:pt x="79245" y="120263"/>
                  </a:lnTo>
                  <a:lnTo>
                    <a:pt x="85629" y="76345"/>
                  </a:lnTo>
                  <a:lnTo>
                    <a:pt x="91828" y="29291"/>
                  </a:lnTo>
                  <a:lnTo>
                    <a:pt x="94817" y="4723"/>
                  </a:lnTo>
                  <a:lnTo>
                    <a:pt x="312909" y="4723"/>
                  </a:lnTo>
                  <a:lnTo>
                    <a:pt x="312909" y="350104"/>
                  </a:lnTo>
                  <a:close/>
                </a:path>
                <a:path w="2800350" h="354965">
                  <a:moveTo>
                    <a:pt x="448327" y="4723"/>
                  </a:moveTo>
                  <a:lnTo>
                    <a:pt x="514097" y="4723"/>
                  </a:lnTo>
                  <a:lnTo>
                    <a:pt x="514097" y="171687"/>
                  </a:lnTo>
                  <a:lnTo>
                    <a:pt x="513123" y="213546"/>
                  </a:lnTo>
                  <a:lnTo>
                    <a:pt x="512562" y="228010"/>
                  </a:lnTo>
                  <a:lnTo>
                    <a:pt x="512247" y="237536"/>
                  </a:lnTo>
                  <a:lnTo>
                    <a:pt x="510673" y="266859"/>
                  </a:lnTo>
                  <a:lnTo>
                    <a:pt x="512090" y="266859"/>
                  </a:lnTo>
                  <a:lnTo>
                    <a:pt x="671733" y="4723"/>
                  </a:lnTo>
                  <a:lnTo>
                    <a:pt x="759230" y="4723"/>
                  </a:lnTo>
                  <a:lnTo>
                    <a:pt x="759230" y="350104"/>
                  </a:lnTo>
                  <a:lnTo>
                    <a:pt x="693932" y="350104"/>
                  </a:lnTo>
                  <a:lnTo>
                    <a:pt x="693932" y="184203"/>
                  </a:lnTo>
                  <a:lnTo>
                    <a:pt x="695024" y="139982"/>
                  </a:lnTo>
                  <a:lnTo>
                    <a:pt x="697120" y="99776"/>
                  </a:lnTo>
                  <a:lnTo>
                    <a:pt x="698301" y="85489"/>
                  </a:lnTo>
                  <a:lnTo>
                    <a:pt x="696411" y="85489"/>
                  </a:lnTo>
                  <a:lnTo>
                    <a:pt x="536296" y="350104"/>
                  </a:lnTo>
                  <a:lnTo>
                    <a:pt x="448327" y="350104"/>
                  </a:lnTo>
                  <a:lnTo>
                    <a:pt x="448327" y="4723"/>
                  </a:lnTo>
                  <a:close/>
                </a:path>
                <a:path w="2800350" h="354965">
                  <a:moveTo>
                    <a:pt x="1133103" y="85489"/>
                  </a:moveTo>
                  <a:lnTo>
                    <a:pt x="1119221" y="130167"/>
                  </a:lnTo>
                  <a:lnTo>
                    <a:pt x="1080381" y="158964"/>
                  </a:lnTo>
                  <a:lnTo>
                    <a:pt x="1045606" y="168262"/>
                  </a:lnTo>
                  <a:lnTo>
                    <a:pt x="1045606" y="169679"/>
                  </a:lnTo>
                  <a:lnTo>
                    <a:pt x="1087465" y="178712"/>
                  </a:lnTo>
                  <a:lnTo>
                    <a:pt x="1129450" y="207679"/>
                  </a:lnTo>
                  <a:lnTo>
                    <a:pt x="1143730" y="251981"/>
                  </a:lnTo>
                  <a:lnTo>
                    <a:pt x="1141413" y="273670"/>
                  </a:lnTo>
                  <a:lnTo>
                    <a:pt x="1122874" y="310806"/>
                  </a:lnTo>
                  <a:lnTo>
                    <a:pt x="1086011" y="338806"/>
                  </a:lnTo>
                  <a:lnTo>
                    <a:pt x="1031754" y="353152"/>
                  </a:lnTo>
                  <a:lnTo>
                    <a:pt x="998138" y="354946"/>
                  </a:lnTo>
                  <a:lnTo>
                    <a:pt x="979098" y="354643"/>
                  </a:lnTo>
                  <a:lnTo>
                    <a:pt x="928708" y="350104"/>
                  </a:lnTo>
                  <a:lnTo>
                    <a:pt x="887882" y="340385"/>
                  </a:lnTo>
                  <a:lnTo>
                    <a:pt x="876281" y="336053"/>
                  </a:lnTo>
                  <a:lnTo>
                    <a:pt x="876281" y="274652"/>
                  </a:lnTo>
                  <a:lnTo>
                    <a:pt x="884015" y="278120"/>
                  </a:lnTo>
                  <a:lnTo>
                    <a:pt x="892221" y="281323"/>
                  </a:lnTo>
                  <a:lnTo>
                    <a:pt x="929062" y="291419"/>
                  </a:lnTo>
                  <a:lnTo>
                    <a:pt x="966936" y="296762"/>
                  </a:lnTo>
                  <a:lnTo>
                    <a:pt x="984087" y="297441"/>
                  </a:lnTo>
                  <a:lnTo>
                    <a:pt x="1005518" y="296607"/>
                  </a:lnTo>
                  <a:lnTo>
                    <a:pt x="1050684" y="284098"/>
                  </a:lnTo>
                  <a:lnTo>
                    <a:pt x="1071229" y="246549"/>
                  </a:lnTo>
                  <a:lnTo>
                    <a:pt x="1069355" y="235095"/>
                  </a:lnTo>
                  <a:lnTo>
                    <a:pt x="1024942" y="205642"/>
                  </a:lnTo>
                  <a:lnTo>
                    <a:pt x="984559" y="199915"/>
                  </a:lnTo>
                  <a:lnTo>
                    <a:pt x="960471" y="199199"/>
                  </a:lnTo>
                  <a:lnTo>
                    <a:pt x="927999" y="199199"/>
                  </a:lnTo>
                  <a:lnTo>
                    <a:pt x="927999" y="142167"/>
                  </a:lnTo>
                  <a:lnTo>
                    <a:pt x="957047" y="142167"/>
                  </a:lnTo>
                  <a:lnTo>
                    <a:pt x="976441" y="141835"/>
                  </a:lnTo>
                  <a:lnTo>
                    <a:pt x="1020810" y="136853"/>
                  </a:lnTo>
                  <a:lnTo>
                    <a:pt x="1056839" y="116064"/>
                  </a:lnTo>
                  <a:lnTo>
                    <a:pt x="1062019" y="97179"/>
                  </a:lnTo>
                  <a:lnTo>
                    <a:pt x="1061023" y="88677"/>
                  </a:lnTo>
                  <a:lnTo>
                    <a:pt x="1026359" y="61046"/>
                  </a:lnTo>
                  <a:lnTo>
                    <a:pt x="999083" y="58449"/>
                  </a:lnTo>
                  <a:lnTo>
                    <a:pt x="985799" y="58936"/>
                  </a:lnTo>
                  <a:lnTo>
                    <a:pt x="937387" y="70389"/>
                  </a:lnTo>
                  <a:lnTo>
                    <a:pt x="905328" y="86552"/>
                  </a:lnTo>
                  <a:lnTo>
                    <a:pt x="873329" y="37667"/>
                  </a:lnTo>
                  <a:lnTo>
                    <a:pt x="916546" y="15682"/>
                  </a:lnTo>
                  <a:lnTo>
                    <a:pt x="967822" y="2538"/>
                  </a:lnTo>
                  <a:lnTo>
                    <a:pt x="1009238" y="0"/>
                  </a:lnTo>
                  <a:lnTo>
                    <a:pt x="1036898" y="1512"/>
                  </a:lnTo>
                  <a:lnTo>
                    <a:pt x="1082477" y="13616"/>
                  </a:lnTo>
                  <a:lnTo>
                    <a:pt x="1114705" y="37069"/>
                  </a:lnTo>
                  <a:lnTo>
                    <a:pt x="1131059" y="67711"/>
                  </a:lnTo>
                  <a:lnTo>
                    <a:pt x="1133103" y="85489"/>
                  </a:lnTo>
                  <a:close/>
                </a:path>
                <a:path w="2800350" h="354965">
                  <a:moveTo>
                    <a:pt x="1533577" y="4723"/>
                  </a:moveTo>
                  <a:lnTo>
                    <a:pt x="1426597" y="249029"/>
                  </a:lnTo>
                  <a:lnTo>
                    <a:pt x="1403793" y="293707"/>
                  </a:lnTo>
                  <a:lnTo>
                    <a:pt x="1377122" y="327049"/>
                  </a:lnTo>
                  <a:lnTo>
                    <a:pt x="1340893" y="347905"/>
                  </a:lnTo>
                  <a:lnTo>
                    <a:pt x="1288798" y="354946"/>
                  </a:lnTo>
                  <a:lnTo>
                    <a:pt x="1282385" y="354820"/>
                  </a:lnTo>
                  <a:lnTo>
                    <a:pt x="1240120" y="349307"/>
                  </a:lnTo>
                  <a:lnTo>
                    <a:pt x="1233655" y="347743"/>
                  </a:lnTo>
                  <a:lnTo>
                    <a:pt x="1233655" y="284807"/>
                  </a:lnTo>
                  <a:lnTo>
                    <a:pt x="1239581" y="287050"/>
                  </a:lnTo>
                  <a:lnTo>
                    <a:pt x="1245788" y="288939"/>
                  </a:lnTo>
                  <a:lnTo>
                    <a:pt x="1285374" y="293544"/>
                  </a:lnTo>
                  <a:lnTo>
                    <a:pt x="1296628" y="292806"/>
                  </a:lnTo>
                  <a:lnTo>
                    <a:pt x="1329772" y="268571"/>
                  </a:lnTo>
                  <a:lnTo>
                    <a:pt x="1337211" y="252925"/>
                  </a:lnTo>
                  <a:lnTo>
                    <a:pt x="1217715" y="4723"/>
                  </a:lnTo>
                  <a:lnTo>
                    <a:pt x="1295057" y="4723"/>
                  </a:lnTo>
                  <a:lnTo>
                    <a:pt x="1359410" y="154211"/>
                  </a:lnTo>
                  <a:lnTo>
                    <a:pt x="1361693" y="159092"/>
                  </a:lnTo>
                  <a:lnTo>
                    <a:pt x="1364762" y="165980"/>
                  </a:lnTo>
                  <a:lnTo>
                    <a:pt x="1368620" y="174875"/>
                  </a:lnTo>
                  <a:lnTo>
                    <a:pt x="1372477" y="183691"/>
                  </a:lnTo>
                  <a:lnTo>
                    <a:pt x="1375390" y="191170"/>
                  </a:lnTo>
                  <a:lnTo>
                    <a:pt x="1377358" y="197310"/>
                  </a:lnTo>
                  <a:lnTo>
                    <a:pt x="1379719" y="197310"/>
                  </a:lnTo>
                  <a:lnTo>
                    <a:pt x="1381687" y="191485"/>
                  </a:lnTo>
                  <a:lnTo>
                    <a:pt x="1384521" y="183888"/>
                  </a:lnTo>
                  <a:lnTo>
                    <a:pt x="1458124" y="4723"/>
                  </a:lnTo>
                  <a:lnTo>
                    <a:pt x="1533577" y="4723"/>
                  </a:lnTo>
                  <a:close/>
                </a:path>
                <a:path w="2800350" h="354965">
                  <a:moveTo>
                    <a:pt x="1824170" y="350104"/>
                  </a:moveTo>
                  <a:lnTo>
                    <a:pt x="1625442" y="350104"/>
                  </a:lnTo>
                  <a:lnTo>
                    <a:pt x="1625442" y="4723"/>
                  </a:lnTo>
                  <a:lnTo>
                    <a:pt x="1824170" y="4723"/>
                  </a:lnTo>
                  <a:lnTo>
                    <a:pt x="1824170" y="64707"/>
                  </a:lnTo>
                  <a:lnTo>
                    <a:pt x="1698415" y="64707"/>
                  </a:lnTo>
                  <a:lnTo>
                    <a:pt x="1698415" y="140632"/>
                  </a:lnTo>
                  <a:lnTo>
                    <a:pt x="1815432" y="140632"/>
                  </a:lnTo>
                  <a:lnTo>
                    <a:pt x="1815432" y="200616"/>
                  </a:lnTo>
                  <a:lnTo>
                    <a:pt x="1698415" y="200616"/>
                  </a:lnTo>
                  <a:lnTo>
                    <a:pt x="1698415" y="289648"/>
                  </a:lnTo>
                  <a:lnTo>
                    <a:pt x="1824170" y="289648"/>
                  </a:lnTo>
                  <a:lnTo>
                    <a:pt x="1824170" y="350104"/>
                  </a:lnTo>
                  <a:close/>
                </a:path>
                <a:path w="2800350" h="354965">
                  <a:moveTo>
                    <a:pt x="2090692" y="350104"/>
                  </a:moveTo>
                  <a:lnTo>
                    <a:pt x="2007446" y="79231"/>
                  </a:lnTo>
                  <a:lnTo>
                    <a:pt x="2005557" y="79231"/>
                  </a:lnTo>
                  <a:lnTo>
                    <a:pt x="2005823" y="84677"/>
                  </a:lnTo>
                  <a:lnTo>
                    <a:pt x="2006148" y="91334"/>
                  </a:lnTo>
                  <a:lnTo>
                    <a:pt x="2006532" y="99201"/>
                  </a:lnTo>
                  <a:lnTo>
                    <a:pt x="2006974" y="108278"/>
                  </a:lnTo>
                  <a:lnTo>
                    <a:pt x="2007447" y="118145"/>
                  </a:lnTo>
                  <a:lnTo>
                    <a:pt x="2007919" y="128381"/>
                  </a:lnTo>
                  <a:lnTo>
                    <a:pt x="2008391" y="138986"/>
                  </a:lnTo>
                  <a:lnTo>
                    <a:pt x="2008864" y="149960"/>
                  </a:lnTo>
                  <a:lnTo>
                    <a:pt x="2009328" y="160757"/>
                  </a:lnTo>
                  <a:lnTo>
                    <a:pt x="2009661" y="170949"/>
                  </a:lnTo>
                  <a:lnTo>
                    <a:pt x="2009860" y="180535"/>
                  </a:lnTo>
                  <a:lnTo>
                    <a:pt x="2009926" y="189517"/>
                  </a:lnTo>
                  <a:lnTo>
                    <a:pt x="2009926" y="350104"/>
                  </a:lnTo>
                  <a:lnTo>
                    <a:pt x="1944628" y="350104"/>
                  </a:lnTo>
                  <a:lnTo>
                    <a:pt x="1944628" y="4723"/>
                  </a:lnTo>
                  <a:lnTo>
                    <a:pt x="2044169" y="4723"/>
                  </a:lnTo>
                  <a:lnTo>
                    <a:pt x="2125998" y="268866"/>
                  </a:lnTo>
                  <a:lnTo>
                    <a:pt x="2127415" y="268866"/>
                  </a:lnTo>
                  <a:lnTo>
                    <a:pt x="2213967" y="4723"/>
                  </a:lnTo>
                  <a:lnTo>
                    <a:pt x="2313626" y="4723"/>
                  </a:lnTo>
                  <a:lnTo>
                    <a:pt x="2313626" y="350104"/>
                  </a:lnTo>
                  <a:lnTo>
                    <a:pt x="2245376" y="350104"/>
                  </a:lnTo>
                  <a:lnTo>
                    <a:pt x="2245376" y="186683"/>
                  </a:lnTo>
                  <a:lnTo>
                    <a:pt x="2246491" y="138403"/>
                  </a:lnTo>
                  <a:lnTo>
                    <a:pt x="2246882" y="128175"/>
                  </a:lnTo>
                  <a:lnTo>
                    <a:pt x="2247258" y="118212"/>
                  </a:lnTo>
                  <a:lnTo>
                    <a:pt x="2247620" y="108514"/>
                  </a:lnTo>
                  <a:lnTo>
                    <a:pt x="2247959" y="99540"/>
                  </a:lnTo>
                  <a:lnTo>
                    <a:pt x="2248269" y="91747"/>
                  </a:lnTo>
                  <a:lnTo>
                    <a:pt x="2248550" y="85135"/>
                  </a:lnTo>
                  <a:lnTo>
                    <a:pt x="2248800" y="79703"/>
                  </a:lnTo>
                  <a:lnTo>
                    <a:pt x="2246911" y="79703"/>
                  </a:lnTo>
                  <a:lnTo>
                    <a:pt x="2157879" y="350104"/>
                  </a:lnTo>
                  <a:lnTo>
                    <a:pt x="2090692" y="350104"/>
                  </a:lnTo>
                  <a:close/>
                </a:path>
                <a:path w="2800350" h="354965">
                  <a:moveTo>
                    <a:pt x="2449035" y="350104"/>
                  </a:moveTo>
                  <a:lnTo>
                    <a:pt x="2449035" y="4723"/>
                  </a:lnTo>
                  <a:lnTo>
                    <a:pt x="2522008" y="4723"/>
                  </a:lnTo>
                  <a:lnTo>
                    <a:pt x="2522008" y="137326"/>
                  </a:lnTo>
                  <a:lnTo>
                    <a:pt x="2545742" y="137326"/>
                  </a:lnTo>
                  <a:lnTo>
                    <a:pt x="2589283" y="140720"/>
                  </a:lnTo>
                  <a:lnTo>
                    <a:pt x="2638677" y="158277"/>
                  </a:lnTo>
                  <a:lnTo>
                    <a:pt x="2669961" y="188100"/>
                  </a:lnTo>
                  <a:lnTo>
                    <a:pt x="2684020" y="227487"/>
                  </a:lnTo>
                  <a:lnTo>
                    <a:pt x="2684957" y="242298"/>
                  </a:lnTo>
                  <a:lnTo>
                    <a:pt x="2682839" y="266490"/>
                  </a:lnTo>
                  <a:lnTo>
                    <a:pt x="2665895" y="306282"/>
                  </a:lnTo>
                  <a:lnTo>
                    <a:pt x="2631666" y="334230"/>
                  </a:lnTo>
                  <a:lnTo>
                    <a:pt x="2577763" y="348341"/>
                  </a:lnTo>
                  <a:lnTo>
                    <a:pt x="2543262" y="350104"/>
                  </a:lnTo>
                  <a:lnTo>
                    <a:pt x="2449035" y="350104"/>
                  </a:lnTo>
                  <a:close/>
                </a:path>
                <a:path w="2800350" h="354965">
                  <a:moveTo>
                    <a:pt x="2727111" y="350104"/>
                  </a:moveTo>
                  <a:lnTo>
                    <a:pt x="2727111" y="4723"/>
                  </a:lnTo>
                  <a:lnTo>
                    <a:pt x="2800084" y="4723"/>
                  </a:lnTo>
                  <a:lnTo>
                    <a:pt x="2800084" y="350104"/>
                  </a:lnTo>
                  <a:lnTo>
                    <a:pt x="2727111" y="350104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10095" y="991812"/>
              <a:ext cx="107170" cy="11094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832704" y="808294"/>
              <a:ext cx="744220" cy="345440"/>
            </a:xfrm>
            <a:custGeom>
              <a:avLst/>
              <a:gdLst/>
              <a:ahLst/>
              <a:cxnLst/>
              <a:rect l="l" t="t" r="r" b="b"/>
              <a:pathLst>
                <a:path w="744220" h="345440">
                  <a:moveTo>
                    <a:pt x="198727" y="345381"/>
                  </a:moveTo>
                  <a:lnTo>
                    <a:pt x="0" y="345381"/>
                  </a:lnTo>
                  <a:lnTo>
                    <a:pt x="0" y="0"/>
                  </a:lnTo>
                  <a:lnTo>
                    <a:pt x="198727" y="0"/>
                  </a:lnTo>
                  <a:lnTo>
                    <a:pt x="198727" y="59984"/>
                  </a:lnTo>
                  <a:lnTo>
                    <a:pt x="72973" y="59984"/>
                  </a:lnTo>
                  <a:lnTo>
                    <a:pt x="72973" y="135909"/>
                  </a:lnTo>
                  <a:lnTo>
                    <a:pt x="189989" y="135909"/>
                  </a:lnTo>
                  <a:lnTo>
                    <a:pt x="189989" y="195893"/>
                  </a:lnTo>
                  <a:lnTo>
                    <a:pt x="72973" y="195893"/>
                  </a:lnTo>
                  <a:lnTo>
                    <a:pt x="72973" y="284925"/>
                  </a:lnTo>
                  <a:lnTo>
                    <a:pt x="198727" y="284925"/>
                  </a:lnTo>
                  <a:lnTo>
                    <a:pt x="198727" y="345381"/>
                  </a:lnTo>
                  <a:close/>
                </a:path>
                <a:path w="744220" h="345440">
                  <a:moveTo>
                    <a:pt x="488455" y="0"/>
                  </a:moveTo>
                  <a:lnTo>
                    <a:pt x="595789" y="0"/>
                  </a:lnTo>
                  <a:lnTo>
                    <a:pt x="628077" y="1210"/>
                  </a:lnTo>
                  <a:lnTo>
                    <a:pt x="680209" y="10892"/>
                  </a:lnTo>
                  <a:lnTo>
                    <a:pt x="715603" y="30892"/>
                  </a:lnTo>
                  <a:lnTo>
                    <a:pt x="733374" y="65017"/>
                  </a:lnTo>
                  <a:lnTo>
                    <a:pt x="735595" y="87614"/>
                  </a:lnTo>
                  <a:lnTo>
                    <a:pt x="734732" y="101799"/>
                  </a:lnTo>
                  <a:lnTo>
                    <a:pt x="714134" y="146602"/>
                  </a:lnTo>
                  <a:lnTo>
                    <a:pt x="682342" y="162122"/>
                  </a:lnTo>
                  <a:lnTo>
                    <a:pt x="682342" y="164484"/>
                  </a:lnTo>
                  <a:lnTo>
                    <a:pt x="720274" y="181583"/>
                  </a:lnTo>
                  <a:lnTo>
                    <a:pt x="742149" y="220867"/>
                  </a:lnTo>
                  <a:lnTo>
                    <a:pt x="744215" y="245250"/>
                  </a:lnTo>
                  <a:lnTo>
                    <a:pt x="742082" y="267427"/>
                  </a:lnTo>
                  <a:lnTo>
                    <a:pt x="725020" y="304208"/>
                  </a:lnTo>
                  <a:lnTo>
                    <a:pt x="691551" y="330437"/>
                  </a:lnTo>
                  <a:lnTo>
                    <a:pt x="645265" y="343721"/>
                  </a:lnTo>
                  <a:lnTo>
                    <a:pt x="617516" y="345381"/>
                  </a:lnTo>
                  <a:lnTo>
                    <a:pt x="488455" y="345381"/>
                  </a:lnTo>
                  <a:lnTo>
                    <a:pt x="488455" y="0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385063" y="859209"/>
              <a:ext cx="117324" cy="9512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385063" y="994174"/>
              <a:ext cx="125000" cy="108114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849629" y="808294"/>
              <a:ext cx="6169660" cy="825500"/>
            </a:xfrm>
            <a:custGeom>
              <a:avLst/>
              <a:gdLst/>
              <a:ahLst/>
              <a:cxnLst/>
              <a:rect l="l" t="t" r="r" b="b"/>
              <a:pathLst>
                <a:path w="6169659" h="825500">
                  <a:moveTo>
                    <a:pt x="5291282" y="0"/>
                  </a:moveTo>
                  <a:lnTo>
                    <a:pt x="5184302" y="244305"/>
                  </a:lnTo>
                  <a:lnTo>
                    <a:pt x="5161498" y="288984"/>
                  </a:lnTo>
                  <a:lnTo>
                    <a:pt x="5134826" y="322326"/>
                  </a:lnTo>
                  <a:lnTo>
                    <a:pt x="5098598" y="343182"/>
                  </a:lnTo>
                  <a:lnTo>
                    <a:pt x="5046503" y="350222"/>
                  </a:lnTo>
                  <a:lnTo>
                    <a:pt x="5040090" y="350097"/>
                  </a:lnTo>
                  <a:lnTo>
                    <a:pt x="4997825" y="344584"/>
                  </a:lnTo>
                  <a:lnTo>
                    <a:pt x="4991360" y="343020"/>
                  </a:lnTo>
                  <a:lnTo>
                    <a:pt x="4991360" y="280083"/>
                  </a:lnTo>
                  <a:lnTo>
                    <a:pt x="4997286" y="282327"/>
                  </a:lnTo>
                  <a:lnTo>
                    <a:pt x="5003493" y="284216"/>
                  </a:lnTo>
                  <a:lnTo>
                    <a:pt x="5043079" y="288821"/>
                  </a:lnTo>
                  <a:lnTo>
                    <a:pt x="5054333" y="288083"/>
                  </a:lnTo>
                  <a:lnTo>
                    <a:pt x="5087477" y="263847"/>
                  </a:lnTo>
                  <a:lnTo>
                    <a:pt x="5094915" y="248202"/>
                  </a:lnTo>
                  <a:lnTo>
                    <a:pt x="4975420" y="0"/>
                  </a:lnTo>
                  <a:lnTo>
                    <a:pt x="5052761" y="0"/>
                  </a:lnTo>
                  <a:lnTo>
                    <a:pt x="5117115" y="149488"/>
                  </a:lnTo>
                  <a:lnTo>
                    <a:pt x="5119398" y="154368"/>
                  </a:lnTo>
                  <a:lnTo>
                    <a:pt x="5122467" y="161256"/>
                  </a:lnTo>
                  <a:lnTo>
                    <a:pt x="5126325" y="170152"/>
                  </a:lnTo>
                  <a:lnTo>
                    <a:pt x="5130182" y="178968"/>
                  </a:lnTo>
                  <a:lnTo>
                    <a:pt x="5133094" y="186447"/>
                  </a:lnTo>
                  <a:lnTo>
                    <a:pt x="5135063" y="192587"/>
                  </a:lnTo>
                  <a:lnTo>
                    <a:pt x="5137424" y="192587"/>
                  </a:lnTo>
                  <a:lnTo>
                    <a:pt x="5139392" y="186761"/>
                  </a:lnTo>
                  <a:lnTo>
                    <a:pt x="5142226" y="179165"/>
                  </a:lnTo>
                  <a:lnTo>
                    <a:pt x="5215829" y="0"/>
                  </a:lnTo>
                  <a:lnTo>
                    <a:pt x="5291282" y="0"/>
                  </a:lnTo>
                  <a:close/>
                </a:path>
                <a:path w="6169659" h="825500">
                  <a:moveTo>
                    <a:pt x="5529211" y="345381"/>
                  </a:moveTo>
                  <a:lnTo>
                    <a:pt x="5445965" y="74508"/>
                  </a:lnTo>
                  <a:lnTo>
                    <a:pt x="5444076" y="74508"/>
                  </a:lnTo>
                  <a:lnTo>
                    <a:pt x="5444342" y="79954"/>
                  </a:lnTo>
                  <a:lnTo>
                    <a:pt x="5444666" y="86611"/>
                  </a:lnTo>
                  <a:lnTo>
                    <a:pt x="5445050" y="94478"/>
                  </a:lnTo>
                  <a:lnTo>
                    <a:pt x="5445493" y="103555"/>
                  </a:lnTo>
                  <a:lnTo>
                    <a:pt x="5445965" y="113422"/>
                  </a:lnTo>
                  <a:lnTo>
                    <a:pt x="5446437" y="123658"/>
                  </a:lnTo>
                  <a:lnTo>
                    <a:pt x="5446910" y="134263"/>
                  </a:lnTo>
                  <a:lnTo>
                    <a:pt x="5447382" y="145237"/>
                  </a:lnTo>
                  <a:lnTo>
                    <a:pt x="5447847" y="156034"/>
                  </a:lnTo>
                  <a:lnTo>
                    <a:pt x="5448179" y="166226"/>
                  </a:lnTo>
                  <a:lnTo>
                    <a:pt x="5448378" y="175812"/>
                  </a:lnTo>
                  <a:lnTo>
                    <a:pt x="5448445" y="184793"/>
                  </a:lnTo>
                  <a:lnTo>
                    <a:pt x="5448445" y="345381"/>
                  </a:lnTo>
                  <a:lnTo>
                    <a:pt x="5383147" y="345381"/>
                  </a:lnTo>
                  <a:lnTo>
                    <a:pt x="5383147" y="0"/>
                  </a:lnTo>
                  <a:lnTo>
                    <a:pt x="5482688" y="0"/>
                  </a:lnTo>
                  <a:lnTo>
                    <a:pt x="5564517" y="264143"/>
                  </a:lnTo>
                  <a:lnTo>
                    <a:pt x="5565934" y="264143"/>
                  </a:lnTo>
                  <a:lnTo>
                    <a:pt x="5652486" y="0"/>
                  </a:lnTo>
                  <a:lnTo>
                    <a:pt x="5752145" y="0"/>
                  </a:lnTo>
                  <a:lnTo>
                    <a:pt x="5752145" y="345381"/>
                  </a:lnTo>
                  <a:lnTo>
                    <a:pt x="5683895" y="345381"/>
                  </a:lnTo>
                  <a:lnTo>
                    <a:pt x="5683895" y="181960"/>
                  </a:lnTo>
                  <a:lnTo>
                    <a:pt x="5685009" y="133680"/>
                  </a:lnTo>
                  <a:lnTo>
                    <a:pt x="5685400" y="123451"/>
                  </a:lnTo>
                  <a:lnTo>
                    <a:pt x="5685777" y="113488"/>
                  </a:lnTo>
                  <a:lnTo>
                    <a:pt x="5686138" y="103791"/>
                  </a:lnTo>
                  <a:lnTo>
                    <a:pt x="5686478" y="94817"/>
                  </a:lnTo>
                  <a:lnTo>
                    <a:pt x="5686788" y="87024"/>
                  </a:lnTo>
                  <a:lnTo>
                    <a:pt x="5687068" y="80411"/>
                  </a:lnTo>
                  <a:lnTo>
                    <a:pt x="5687319" y="74980"/>
                  </a:lnTo>
                  <a:lnTo>
                    <a:pt x="5685430" y="74980"/>
                  </a:lnTo>
                  <a:lnTo>
                    <a:pt x="5596398" y="345381"/>
                  </a:lnTo>
                  <a:lnTo>
                    <a:pt x="5529211" y="345381"/>
                  </a:lnTo>
                  <a:close/>
                </a:path>
                <a:path w="6169659" h="825500">
                  <a:moveTo>
                    <a:pt x="6169054" y="345381"/>
                  </a:moveTo>
                  <a:lnTo>
                    <a:pt x="6085808" y="345381"/>
                  </a:lnTo>
                  <a:lnTo>
                    <a:pt x="5960526" y="170270"/>
                  </a:lnTo>
                  <a:lnTo>
                    <a:pt x="5960526" y="345381"/>
                  </a:lnTo>
                  <a:lnTo>
                    <a:pt x="5887553" y="345381"/>
                  </a:lnTo>
                  <a:lnTo>
                    <a:pt x="5887553" y="0"/>
                  </a:lnTo>
                  <a:lnTo>
                    <a:pt x="5960526" y="0"/>
                  </a:lnTo>
                  <a:lnTo>
                    <a:pt x="5960526" y="167436"/>
                  </a:lnTo>
                  <a:lnTo>
                    <a:pt x="6084391" y="0"/>
                  </a:lnTo>
                  <a:lnTo>
                    <a:pt x="6162205" y="0"/>
                  </a:lnTo>
                  <a:lnTo>
                    <a:pt x="6036451" y="165901"/>
                  </a:lnTo>
                  <a:lnTo>
                    <a:pt x="6169054" y="345381"/>
                  </a:lnTo>
                  <a:close/>
                </a:path>
                <a:path w="6169659" h="825500">
                  <a:moveTo>
                    <a:pt x="0" y="457587"/>
                  </a:moveTo>
                  <a:lnTo>
                    <a:pt x="9682" y="591607"/>
                  </a:lnTo>
                  <a:lnTo>
                    <a:pt x="44988" y="591607"/>
                  </a:lnTo>
                  <a:lnTo>
                    <a:pt x="54670" y="457587"/>
                  </a:lnTo>
                  <a:lnTo>
                    <a:pt x="0" y="457587"/>
                  </a:lnTo>
                  <a:close/>
                </a:path>
                <a:path w="6169659" h="825500">
                  <a:moveTo>
                    <a:pt x="93872" y="457587"/>
                  </a:moveTo>
                  <a:lnTo>
                    <a:pt x="103437" y="591607"/>
                  </a:lnTo>
                  <a:lnTo>
                    <a:pt x="138743" y="591607"/>
                  </a:lnTo>
                  <a:lnTo>
                    <a:pt x="148425" y="457587"/>
                  </a:lnTo>
                  <a:lnTo>
                    <a:pt x="93872" y="457587"/>
                  </a:lnTo>
                  <a:close/>
                </a:path>
                <a:path w="6169659" h="825500">
                  <a:moveTo>
                    <a:pt x="684363" y="820326"/>
                  </a:moveTo>
                  <a:lnTo>
                    <a:pt x="250067" y="820326"/>
                  </a:lnTo>
                  <a:lnTo>
                    <a:pt x="250067" y="474945"/>
                  </a:lnTo>
                  <a:lnTo>
                    <a:pt x="323040" y="474945"/>
                  </a:lnTo>
                  <a:lnTo>
                    <a:pt x="323040" y="759397"/>
                  </a:lnTo>
                  <a:lnTo>
                    <a:pt x="430374" y="759397"/>
                  </a:lnTo>
                  <a:lnTo>
                    <a:pt x="430374" y="474945"/>
                  </a:lnTo>
                  <a:lnTo>
                    <a:pt x="503938" y="474945"/>
                  </a:lnTo>
                  <a:lnTo>
                    <a:pt x="503938" y="759397"/>
                  </a:lnTo>
                  <a:lnTo>
                    <a:pt x="611272" y="759397"/>
                  </a:lnTo>
                  <a:lnTo>
                    <a:pt x="611272" y="474945"/>
                  </a:lnTo>
                  <a:lnTo>
                    <a:pt x="684363" y="474945"/>
                  </a:lnTo>
                  <a:lnTo>
                    <a:pt x="684363" y="820326"/>
                  </a:lnTo>
                  <a:close/>
                </a:path>
                <a:path w="6169659" h="825500">
                  <a:moveTo>
                    <a:pt x="1101261" y="820326"/>
                  </a:moveTo>
                  <a:lnTo>
                    <a:pt x="1018015" y="820326"/>
                  </a:lnTo>
                  <a:lnTo>
                    <a:pt x="892733" y="645215"/>
                  </a:lnTo>
                  <a:lnTo>
                    <a:pt x="892733" y="820326"/>
                  </a:lnTo>
                  <a:lnTo>
                    <a:pt x="819760" y="820326"/>
                  </a:lnTo>
                  <a:lnTo>
                    <a:pt x="819760" y="474945"/>
                  </a:lnTo>
                  <a:lnTo>
                    <a:pt x="892733" y="474945"/>
                  </a:lnTo>
                  <a:lnTo>
                    <a:pt x="892733" y="642381"/>
                  </a:lnTo>
                  <a:lnTo>
                    <a:pt x="1016598" y="474945"/>
                  </a:lnTo>
                  <a:lnTo>
                    <a:pt x="1094412" y="474945"/>
                  </a:lnTo>
                  <a:lnTo>
                    <a:pt x="968658" y="640846"/>
                  </a:lnTo>
                  <a:lnTo>
                    <a:pt x="1101261" y="820326"/>
                  </a:lnTo>
                  <a:close/>
                </a:path>
                <a:path w="6169659" h="825500">
                  <a:moveTo>
                    <a:pt x="1506492" y="647222"/>
                  </a:moveTo>
                  <a:lnTo>
                    <a:pt x="1502064" y="697406"/>
                  </a:lnTo>
                  <a:lnTo>
                    <a:pt x="1488780" y="740741"/>
                  </a:lnTo>
                  <a:lnTo>
                    <a:pt x="1466434" y="776253"/>
                  </a:lnTo>
                  <a:lnTo>
                    <a:pt x="1434582" y="802969"/>
                  </a:lnTo>
                  <a:lnTo>
                    <a:pt x="1393195" y="819618"/>
                  </a:lnTo>
                  <a:lnTo>
                    <a:pt x="1342008" y="825168"/>
                  </a:lnTo>
                  <a:lnTo>
                    <a:pt x="1315189" y="823780"/>
                  </a:lnTo>
                  <a:lnTo>
                    <a:pt x="1268902" y="812681"/>
                  </a:lnTo>
                  <a:lnTo>
                    <a:pt x="1232364" y="790696"/>
                  </a:lnTo>
                  <a:lnTo>
                    <a:pt x="1205265" y="759464"/>
                  </a:lnTo>
                  <a:lnTo>
                    <a:pt x="1187538" y="719590"/>
                  </a:lnTo>
                  <a:lnTo>
                    <a:pt x="1178741" y="672713"/>
                  </a:lnTo>
                  <a:lnTo>
                    <a:pt x="1177641" y="646750"/>
                  </a:lnTo>
                  <a:lnTo>
                    <a:pt x="1178741" y="620765"/>
                  </a:lnTo>
                  <a:lnTo>
                    <a:pt x="1187538" y="574065"/>
                  </a:lnTo>
                  <a:lnTo>
                    <a:pt x="1205265" y="534619"/>
                  </a:lnTo>
                  <a:lnTo>
                    <a:pt x="1232364" y="503800"/>
                  </a:lnTo>
                  <a:lnTo>
                    <a:pt x="1268931" y="482052"/>
                  </a:lnTo>
                  <a:lnTo>
                    <a:pt x="1315455" y="471011"/>
                  </a:lnTo>
                  <a:lnTo>
                    <a:pt x="1342480" y="469631"/>
                  </a:lnTo>
                  <a:lnTo>
                    <a:pt x="1369284" y="471011"/>
                  </a:lnTo>
                  <a:lnTo>
                    <a:pt x="1415453" y="482052"/>
                  </a:lnTo>
                  <a:lnTo>
                    <a:pt x="1451829" y="503815"/>
                  </a:lnTo>
                  <a:lnTo>
                    <a:pt x="1478810" y="534752"/>
                  </a:lnTo>
                  <a:lnTo>
                    <a:pt x="1496529" y="574404"/>
                  </a:lnTo>
                  <a:lnTo>
                    <a:pt x="1505385" y="621223"/>
                  </a:lnTo>
                  <a:lnTo>
                    <a:pt x="1506492" y="647222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095072" y="1329903"/>
              <a:ext cx="193249" cy="251226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436382" y="1281822"/>
              <a:ext cx="738505" cy="351790"/>
            </a:xfrm>
            <a:custGeom>
              <a:avLst/>
              <a:gdLst/>
              <a:ahLst/>
              <a:cxnLst/>
              <a:rect l="l" t="t" r="r" b="b"/>
              <a:pathLst>
                <a:path w="738505" h="351789">
                  <a:moveTo>
                    <a:pt x="312909" y="346798"/>
                  </a:moveTo>
                  <a:lnTo>
                    <a:pt x="239818" y="346798"/>
                  </a:lnTo>
                  <a:lnTo>
                    <a:pt x="239818" y="62463"/>
                  </a:lnTo>
                  <a:lnTo>
                    <a:pt x="155274" y="62463"/>
                  </a:lnTo>
                  <a:lnTo>
                    <a:pt x="149134" y="110758"/>
                  </a:lnTo>
                  <a:lnTo>
                    <a:pt x="147562" y="123857"/>
                  </a:lnTo>
                  <a:lnTo>
                    <a:pt x="145916" y="137060"/>
                  </a:lnTo>
                  <a:lnTo>
                    <a:pt x="140558" y="177000"/>
                  </a:lnTo>
                  <a:lnTo>
                    <a:pt x="132949" y="226136"/>
                  </a:lnTo>
                  <a:lnTo>
                    <a:pt x="123783" y="271279"/>
                  </a:lnTo>
                  <a:lnTo>
                    <a:pt x="110522" y="308186"/>
                  </a:lnTo>
                  <a:lnTo>
                    <a:pt x="81946" y="340540"/>
                  </a:lnTo>
                  <a:lnTo>
                    <a:pt x="34833" y="351639"/>
                  </a:lnTo>
                  <a:lnTo>
                    <a:pt x="25571" y="351307"/>
                  </a:lnTo>
                  <a:lnTo>
                    <a:pt x="16678" y="350311"/>
                  </a:lnTo>
                  <a:lnTo>
                    <a:pt x="8154" y="348651"/>
                  </a:lnTo>
                  <a:lnTo>
                    <a:pt x="0" y="346326"/>
                  </a:lnTo>
                  <a:lnTo>
                    <a:pt x="0" y="286342"/>
                  </a:lnTo>
                  <a:lnTo>
                    <a:pt x="4172" y="287916"/>
                  </a:lnTo>
                  <a:lnTo>
                    <a:pt x="8265" y="289136"/>
                  </a:lnTo>
                  <a:lnTo>
                    <a:pt x="12280" y="290002"/>
                  </a:lnTo>
                  <a:lnTo>
                    <a:pt x="16294" y="290789"/>
                  </a:lnTo>
                  <a:lnTo>
                    <a:pt x="20742" y="291183"/>
                  </a:lnTo>
                  <a:lnTo>
                    <a:pt x="25623" y="291183"/>
                  </a:lnTo>
                  <a:lnTo>
                    <a:pt x="54700" y="255198"/>
                  </a:lnTo>
                  <a:lnTo>
                    <a:pt x="63969" y="212225"/>
                  </a:lnTo>
                  <a:lnTo>
                    <a:pt x="70611" y="172749"/>
                  </a:lnTo>
                  <a:lnTo>
                    <a:pt x="79245" y="116957"/>
                  </a:lnTo>
                  <a:lnTo>
                    <a:pt x="85629" y="73039"/>
                  </a:lnTo>
                  <a:lnTo>
                    <a:pt x="91828" y="25984"/>
                  </a:lnTo>
                  <a:lnTo>
                    <a:pt x="94817" y="1416"/>
                  </a:lnTo>
                  <a:lnTo>
                    <a:pt x="312909" y="1416"/>
                  </a:lnTo>
                  <a:lnTo>
                    <a:pt x="312909" y="346798"/>
                  </a:lnTo>
                  <a:close/>
                </a:path>
                <a:path w="738505" h="351789">
                  <a:moveTo>
                    <a:pt x="659689" y="346798"/>
                  </a:moveTo>
                  <a:lnTo>
                    <a:pt x="634538" y="264615"/>
                  </a:lnTo>
                  <a:lnTo>
                    <a:pt x="508784" y="264615"/>
                  </a:lnTo>
                  <a:lnTo>
                    <a:pt x="483633" y="346798"/>
                  </a:lnTo>
                  <a:lnTo>
                    <a:pt x="404756" y="346798"/>
                  </a:lnTo>
                  <a:lnTo>
                    <a:pt x="526613" y="0"/>
                  </a:lnTo>
                  <a:lnTo>
                    <a:pt x="616118" y="0"/>
                  </a:lnTo>
                  <a:lnTo>
                    <a:pt x="738447" y="346798"/>
                  </a:lnTo>
                  <a:lnTo>
                    <a:pt x="659689" y="346798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54399" y="1326479"/>
              <a:ext cx="108114" cy="167508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3436034" y="1283239"/>
              <a:ext cx="238760" cy="345440"/>
            </a:xfrm>
            <a:custGeom>
              <a:avLst/>
              <a:gdLst/>
              <a:ahLst/>
              <a:cxnLst/>
              <a:rect l="l" t="t" r="r" b="b"/>
              <a:pathLst>
                <a:path w="238760" h="345439">
                  <a:moveTo>
                    <a:pt x="110285" y="0"/>
                  </a:moveTo>
                  <a:lnTo>
                    <a:pt x="167997" y="7202"/>
                  </a:lnTo>
                  <a:lnTo>
                    <a:pt x="207701" y="28811"/>
                  </a:lnTo>
                  <a:lnTo>
                    <a:pt x="230726" y="62995"/>
                  </a:lnTo>
                  <a:lnTo>
                    <a:pt x="238401" y="107924"/>
                  </a:lnTo>
                  <a:lnTo>
                    <a:pt x="237612" y="122883"/>
                  </a:lnTo>
                  <a:lnTo>
                    <a:pt x="225767" y="164484"/>
                  </a:lnTo>
                  <a:lnTo>
                    <a:pt x="197561" y="197981"/>
                  </a:lnTo>
                  <a:lnTo>
                    <a:pt x="149429" y="218594"/>
                  </a:lnTo>
                  <a:lnTo>
                    <a:pt x="104381" y="222579"/>
                  </a:lnTo>
                  <a:lnTo>
                    <a:pt x="72972" y="222579"/>
                  </a:lnTo>
                  <a:lnTo>
                    <a:pt x="72972" y="345381"/>
                  </a:lnTo>
                  <a:lnTo>
                    <a:pt x="0" y="345381"/>
                  </a:lnTo>
                  <a:lnTo>
                    <a:pt x="0" y="0"/>
                  </a:lnTo>
                  <a:lnTo>
                    <a:pt x="110285" y="0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499937" y="1334154"/>
              <a:ext cx="109531" cy="120749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3772636" y="1277925"/>
              <a:ext cx="328930" cy="355600"/>
            </a:xfrm>
            <a:custGeom>
              <a:avLst/>
              <a:gdLst/>
              <a:ahLst/>
              <a:cxnLst/>
              <a:rect l="l" t="t" r="r" b="b"/>
              <a:pathLst>
                <a:path w="328929" h="355600">
                  <a:moveTo>
                    <a:pt x="328850" y="177591"/>
                  </a:moveTo>
                  <a:lnTo>
                    <a:pt x="324422" y="227774"/>
                  </a:lnTo>
                  <a:lnTo>
                    <a:pt x="311138" y="271109"/>
                  </a:lnTo>
                  <a:lnTo>
                    <a:pt x="288792" y="306622"/>
                  </a:lnTo>
                  <a:lnTo>
                    <a:pt x="256940" y="333337"/>
                  </a:lnTo>
                  <a:lnTo>
                    <a:pt x="215553" y="349986"/>
                  </a:lnTo>
                  <a:lnTo>
                    <a:pt x="164366" y="355536"/>
                  </a:lnTo>
                  <a:lnTo>
                    <a:pt x="137547" y="354149"/>
                  </a:lnTo>
                  <a:lnTo>
                    <a:pt x="91260" y="343049"/>
                  </a:lnTo>
                  <a:lnTo>
                    <a:pt x="54722" y="321064"/>
                  </a:lnTo>
                  <a:lnTo>
                    <a:pt x="27623" y="289832"/>
                  </a:lnTo>
                  <a:lnTo>
                    <a:pt x="9896" y="249958"/>
                  </a:lnTo>
                  <a:lnTo>
                    <a:pt x="1099" y="203081"/>
                  </a:lnTo>
                  <a:lnTo>
                    <a:pt x="0" y="177118"/>
                  </a:lnTo>
                  <a:lnTo>
                    <a:pt x="1099" y="151134"/>
                  </a:lnTo>
                  <a:lnTo>
                    <a:pt x="9896" y="104433"/>
                  </a:lnTo>
                  <a:lnTo>
                    <a:pt x="27623" y="64987"/>
                  </a:lnTo>
                  <a:lnTo>
                    <a:pt x="54722" y="34169"/>
                  </a:lnTo>
                  <a:lnTo>
                    <a:pt x="91289" y="12420"/>
                  </a:lnTo>
                  <a:lnTo>
                    <a:pt x="137813" y="1380"/>
                  </a:lnTo>
                  <a:lnTo>
                    <a:pt x="164838" y="0"/>
                  </a:lnTo>
                  <a:lnTo>
                    <a:pt x="191642" y="1380"/>
                  </a:lnTo>
                  <a:lnTo>
                    <a:pt x="237811" y="12420"/>
                  </a:lnTo>
                  <a:lnTo>
                    <a:pt x="274187" y="34183"/>
                  </a:lnTo>
                  <a:lnTo>
                    <a:pt x="301168" y="65120"/>
                  </a:lnTo>
                  <a:lnTo>
                    <a:pt x="318887" y="104773"/>
                  </a:lnTo>
                  <a:lnTo>
                    <a:pt x="327743" y="151591"/>
                  </a:lnTo>
                  <a:lnTo>
                    <a:pt x="328850" y="177591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840437" y="1329903"/>
              <a:ext cx="193249" cy="251226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4205953" y="1265881"/>
              <a:ext cx="1736089" cy="367665"/>
            </a:xfrm>
            <a:custGeom>
              <a:avLst/>
              <a:gdLst/>
              <a:ahLst/>
              <a:cxnLst/>
              <a:rect l="l" t="t" r="r" b="b"/>
              <a:pathLst>
                <a:path w="1736089" h="367664">
                  <a:moveTo>
                    <a:pt x="162004" y="73563"/>
                  </a:moveTo>
                  <a:lnTo>
                    <a:pt x="109998" y="91230"/>
                  </a:lnTo>
                  <a:lnTo>
                    <a:pt x="81002" y="142196"/>
                  </a:lnTo>
                  <a:lnTo>
                    <a:pt x="75452" y="191052"/>
                  </a:lnTo>
                  <a:lnTo>
                    <a:pt x="76736" y="217066"/>
                  </a:lnTo>
                  <a:lnTo>
                    <a:pt x="87009" y="259752"/>
                  </a:lnTo>
                  <a:lnTo>
                    <a:pt x="122772" y="299094"/>
                  </a:lnTo>
                  <a:lnTo>
                    <a:pt x="162004" y="306651"/>
                  </a:lnTo>
                  <a:lnTo>
                    <a:pt x="172425" y="306349"/>
                  </a:lnTo>
                  <a:lnTo>
                    <a:pt x="214882" y="299146"/>
                  </a:lnTo>
                  <a:lnTo>
                    <a:pt x="249973" y="288231"/>
                  </a:lnTo>
                  <a:lnTo>
                    <a:pt x="249973" y="349632"/>
                  </a:lnTo>
                  <a:lnTo>
                    <a:pt x="204985" y="363211"/>
                  </a:lnTo>
                  <a:lnTo>
                    <a:pt x="155155" y="367580"/>
                  </a:lnTo>
                  <a:lnTo>
                    <a:pt x="129555" y="366207"/>
                  </a:lnTo>
                  <a:lnTo>
                    <a:pt x="85570" y="355226"/>
                  </a:lnTo>
                  <a:lnTo>
                    <a:pt x="51128" y="333463"/>
                  </a:lnTo>
                  <a:lnTo>
                    <a:pt x="25741" y="302467"/>
                  </a:lnTo>
                  <a:lnTo>
                    <a:pt x="9232" y="262844"/>
                  </a:lnTo>
                  <a:lnTo>
                    <a:pt x="1025" y="216321"/>
                  </a:lnTo>
                  <a:lnTo>
                    <a:pt x="0" y="190579"/>
                  </a:lnTo>
                  <a:lnTo>
                    <a:pt x="1173" y="165192"/>
                  </a:lnTo>
                  <a:lnTo>
                    <a:pt x="10560" y="119023"/>
                  </a:lnTo>
                  <a:lnTo>
                    <a:pt x="29291" y="79260"/>
                  </a:lnTo>
                  <a:lnTo>
                    <a:pt x="56744" y="47851"/>
                  </a:lnTo>
                  <a:lnTo>
                    <a:pt x="92707" y="25453"/>
                  </a:lnTo>
                  <a:lnTo>
                    <a:pt x="136868" y="14058"/>
                  </a:lnTo>
                  <a:lnTo>
                    <a:pt x="162004" y="12634"/>
                  </a:lnTo>
                  <a:lnTo>
                    <a:pt x="174831" y="13040"/>
                  </a:lnTo>
                  <a:lnTo>
                    <a:pt x="213487" y="19128"/>
                  </a:lnTo>
                  <a:lnTo>
                    <a:pt x="251080" y="31460"/>
                  </a:lnTo>
                  <a:lnTo>
                    <a:pt x="263080" y="36722"/>
                  </a:lnTo>
                  <a:lnTo>
                    <a:pt x="239346" y="96234"/>
                  </a:lnTo>
                  <a:lnTo>
                    <a:pt x="229649" y="91784"/>
                  </a:lnTo>
                  <a:lnTo>
                    <a:pt x="219922" y="87644"/>
                  </a:lnTo>
                  <a:lnTo>
                    <a:pt x="180986" y="75245"/>
                  </a:lnTo>
                  <a:lnTo>
                    <a:pt x="171443" y="73983"/>
                  </a:lnTo>
                  <a:lnTo>
                    <a:pt x="162004" y="73563"/>
                  </a:lnTo>
                  <a:close/>
                </a:path>
                <a:path w="1736089" h="367664">
                  <a:moveTo>
                    <a:pt x="518428" y="73563"/>
                  </a:moveTo>
                  <a:lnTo>
                    <a:pt x="466421" y="91230"/>
                  </a:lnTo>
                  <a:lnTo>
                    <a:pt x="437426" y="142196"/>
                  </a:lnTo>
                  <a:lnTo>
                    <a:pt x="431876" y="191052"/>
                  </a:lnTo>
                  <a:lnTo>
                    <a:pt x="433160" y="217066"/>
                  </a:lnTo>
                  <a:lnTo>
                    <a:pt x="443433" y="259752"/>
                  </a:lnTo>
                  <a:lnTo>
                    <a:pt x="479196" y="299094"/>
                  </a:lnTo>
                  <a:lnTo>
                    <a:pt x="518428" y="306651"/>
                  </a:lnTo>
                  <a:lnTo>
                    <a:pt x="528849" y="306349"/>
                  </a:lnTo>
                  <a:lnTo>
                    <a:pt x="571305" y="299146"/>
                  </a:lnTo>
                  <a:lnTo>
                    <a:pt x="606397" y="288231"/>
                  </a:lnTo>
                  <a:lnTo>
                    <a:pt x="606397" y="349632"/>
                  </a:lnTo>
                  <a:lnTo>
                    <a:pt x="561409" y="363211"/>
                  </a:lnTo>
                  <a:lnTo>
                    <a:pt x="511579" y="367580"/>
                  </a:lnTo>
                  <a:lnTo>
                    <a:pt x="485978" y="366207"/>
                  </a:lnTo>
                  <a:lnTo>
                    <a:pt x="441994" y="355226"/>
                  </a:lnTo>
                  <a:lnTo>
                    <a:pt x="407552" y="333463"/>
                  </a:lnTo>
                  <a:lnTo>
                    <a:pt x="382165" y="302467"/>
                  </a:lnTo>
                  <a:lnTo>
                    <a:pt x="365656" y="262844"/>
                  </a:lnTo>
                  <a:lnTo>
                    <a:pt x="357449" y="216321"/>
                  </a:lnTo>
                  <a:lnTo>
                    <a:pt x="356423" y="190579"/>
                  </a:lnTo>
                  <a:lnTo>
                    <a:pt x="357597" y="165192"/>
                  </a:lnTo>
                  <a:lnTo>
                    <a:pt x="366984" y="119023"/>
                  </a:lnTo>
                  <a:lnTo>
                    <a:pt x="385715" y="79260"/>
                  </a:lnTo>
                  <a:lnTo>
                    <a:pt x="413168" y="47851"/>
                  </a:lnTo>
                  <a:lnTo>
                    <a:pt x="449130" y="25453"/>
                  </a:lnTo>
                  <a:lnTo>
                    <a:pt x="493292" y="14058"/>
                  </a:lnTo>
                  <a:lnTo>
                    <a:pt x="518428" y="12634"/>
                  </a:lnTo>
                  <a:lnTo>
                    <a:pt x="531254" y="13040"/>
                  </a:lnTo>
                  <a:lnTo>
                    <a:pt x="569910" y="19128"/>
                  </a:lnTo>
                  <a:lnTo>
                    <a:pt x="607504" y="31460"/>
                  </a:lnTo>
                  <a:lnTo>
                    <a:pt x="619504" y="36722"/>
                  </a:lnTo>
                  <a:lnTo>
                    <a:pt x="595770" y="96234"/>
                  </a:lnTo>
                  <a:lnTo>
                    <a:pt x="586073" y="91784"/>
                  </a:lnTo>
                  <a:lnTo>
                    <a:pt x="576346" y="87644"/>
                  </a:lnTo>
                  <a:lnTo>
                    <a:pt x="537409" y="75245"/>
                  </a:lnTo>
                  <a:lnTo>
                    <a:pt x="527867" y="73983"/>
                  </a:lnTo>
                  <a:lnTo>
                    <a:pt x="518428" y="73563"/>
                  </a:lnTo>
                  <a:close/>
                </a:path>
                <a:path w="1736089" h="367664">
                  <a:moveTo>
                    <a:pt x="728316" y="17357"/>
                  </a:moveTo>
                  <a:lnTo>
                    <a:pt x="794086" y="17357"/>
                  </a:lnTo>
                  <a:lnTo>
                    <a:pt x="794086" y="184321"/>
                  </a:lnTo>
                  <a:lnTo>
                    <a:pt x="793112" y="226180"/>
                  </a:lnTo>
                  <a:lnTo>
                    <a:pt x="792551" y="240645"/>
                  </a:lnTo>
                  <a:lnTo>
                    <a:pt x="792236" y="250170"/>
                  </a:lnTo>
                  <a:lnTo>
                    <a:pt x="790662" y="279493"/>
                  </a:lnTo>
                  <a:lnTo>
                    <a:pt x="792078" y="279493"/>
                  </a:lnTo>
                  <a:lnTo>
                    <a:pt x="951721" y="17357"/>
                  </a:lnTo>
                  <a:lnTo>
                    <a:pt x="1039218" y="17357"/>
                  </a:lnTo>
                  <a:lnTo>
                    <a:pt x="1039218" y="362739"/>
                  </a:lnTo>
                  <a:lnTo>
                    <a:pt x="973920" y="362739"/>
                  </a:lnTo>
                  <a:lnTo>
                    <a:pt x="973920" y="196838"/>
                  </a:lnTo>
                  <a:lnTo>
                    <a:pt x="975013" y="152617"/>
                  </a:lnTo>
                  <a:lnTo>
                    <a:pt x="977108" y="112411"/>
                  </a:lnTo>
                  <a:lnTo>
                    <a:pt x="978289" y="98123"/>
                  </a:lnTo>
                  <a:lnTo>
                    <a:pt x="976400" y="98123"/>
                  </a:lnTo>
                  <a:lnTo>
                    <a:pt x="816285" y="362739"/>
                  </a:lnTo>
                  <a:lnTo>
                    <a:pt x="728316" y="362739"/>
                  </a:lnTo>
                  <a:lnTo>
                    <a:pt x="728316" y="17357"/>
                  </a:lnTo>
                  <a:close/>
                </a:path>
                <a:path w="1736089" h="367664">
                  <a:moveTo>
                    <a:pt x="1174690" y="17357"/>
                  </a:moveTo>
                  <a:lnTo>
                    <a:pt x="1240460" y="17357"/>
                  </a:lnTo>
                  <a:lnTo>
                    <a:pt x="1240460" y="184321"/>
                  </a:lnTo>
                  <a:lnTo>
                    <a:pt x="1239486" y="226180"/>
                  </a:lnTo>
                  <a:lnTo>
                    <a:pt x="1238925" y="240645"/>
                  </a:lnTo>
                  <a:lnTo>
                    <a:pt x="1238610" y="250170"/>
                  </a:lnTo>
                  <a:lnTo>
                    <a:pt x="1237036" y="279493"/>
                  </a:lnTo>
                  <a:lnTo>
                    <a:pt x="1238452" y="279493"/>
                  </a:lnTo>
                  <a:lnTo>
                    <a:pt x="1398096" y="17357"/>
                  </a:lnTo>
                  <a:lnTo>
                    <a:pt x="1485592" y="17357"/>
                  </a:lnTo>
                  <a:lnTo>
                    <a:pt x="1485592" y="362739"/>
                  </a:lnTo>
                  <a:lnTo>
                    <a:pt x="1420294" y="362739"/>
                  </a:lnTo>
                  <a:lnTo>
                    <a:pt x="1420294" y="196838"/>
                  </a:lnTo>
                  <a:lnTo>
                    <a:pt x="1421386" y="152617"/>
                  </a:lnTo>
                  <a:lnTo>
                    <a:pt x="1423482" y="112411"/>
                  </a:lnTo>
                  <a:lnTo>
                    <a:pt x="1424663" y="98123"/>
                  </a:lnTo>
                  <a:lnTo>
                    <a:pt x="1422774" y="98123"/>
                  </a:lnTo>
                  <a:lnTo>
                    <a:pt x="1262659" y="362739"/>
                  </a:lnTo>
                  <a:lnTo>
                    <a:pt x="1174690" y="362739"/>
                  </a:lnTo>
                  <a:lnTo>
                    <a:pt x="1174690" y="17357"/>
                  </a:lnTo>
                  <a:close/>
                </a:path>
                <a:path w="1736089" h="367664">
                  <a:moveTo>
                    <a:pt x="1587175" y="0"/>
                  </a:moveTo>
                  <a:lnTo>
                    <a:pt x="1596857" y="134019"/>
                  </a:lnTo>
                  <a:lnTo>
                    <a:pt x="1632163" y="134019"/>
                  </a:lnTo>
                  <a:lnTo>
                    <a:pt x="1641846" y="0"/>
                  </a:lnTo>
                  <a:lnTo>
                    <a:pt x="1587175" y="0"/>
                  </a:lnTo>
                  <a:close/>
                </a:path>
                <a:path w="1736089" h="367664">
                  <a:moveTo>
                    <a:pt x="1681048" y="0"/>
                  </a:moveTo>
                  <a:lnTo>
                    <a:pt x="1690612" y="134019"/>
                  </a:lnTo>
                  <a:lnTo>
                    <a:pt x="1725918" y="134019"/>
                  </a:lnTo>
                  <a:lnTo>
                    <a:pt x="1735600" y="0"/>
                  </a:lnTo>
                  <a:lnTo>
                    <a:pt x="1681048" y="0"/>
                  </a:lnTo>
                  <a:close/>
                </a:path>
              </a:pathLst>
            </a:custGeom>
            <a:ln w="181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238180" y="657323"/>
            <a:ext cx="8363584" cy="61328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01345">
              <a:lnSpc>
                <a:spcPts val="4150"/>
              </a:lnSpc>
              <a:spcBef>
                <a:spcPts val="105"/>
              </a:spcBef>
              <a:tabLst>
                <a:tab pos="5038725" algn="l"/>
                <a:tab pos="5581650" algn="l"/>
              </a:tabLst>
            </a:pPr>
            <a:r>
              <a:rPr sz="3800" b="1" spc="-60" dirty="0">
                <a:latin typeface="Georgia"/>
                <a:cs typeface="Georgia"/>
              </a:rPr>
              <a:t>РЕАЛИЗУЕМЫЕ	</a:t>
            </a:r>
            <a:r>
              <a:rPr sz="3800" b="1" spc="-320" dirty="0">
                <a:latin typeface="Georgia"/>
                <a:cs typeface="Georgia"/>
              </a:rPr>
              <a:t>В	</a:t>
            </a:r>
            <a:r>
              <a:rPr sz="3800" b="1" spc="-90" dirty="0">
                <a:latin typeface="Georgia"/>
                <a:cs typeface="Georgia"/>
              </a:rPr>
              <a:t>УМК</a:t>
            </a:r>
            <a:endParaRPr sz="3800">
              <a:latin typeface="Georgia"/>
              <a:cs typeface="Georgia"/>
            </a:endParaRPr>
          </a:p>
          <a:p>
            <a:pPr marL="601345">
              <a:lnSpc>
                <a:spcPts val="4150"/>
              </a:lnSpc>
              <a:tabLst>
                <a:tab pos="3154045" algn="l"/>
              </a:tabLst>
            </a:pPr>
            <a:r>
              <a:rPr sz="3350" spc="130" dirty="0">
                <a:latin typeface="Microsoft Sans Serif"/>
                <a:cs typeface="Microsoft Sans Serif"/>
              </a:rPr>
              <a:t>"</a:t>
            </a:r>
            <a:r>
              <a:rPr sz="3350" spc="-509" dirty="0">
                <a:latin typeface="Microsoft Sans Serif"/>
                <a:cs typeface="Microsoft Sans Serif"/>
              </a:rPr>
              <a:t> </a:t>
            </a:r>
            <a:r>
              <a:rPr sz="3800" b="1" spc="-415" dirty="0">
                <a:latin typeface="Georgia"/>
                <a:cs typeface="Georgia"/>
              </a:rPr>
              <a:t>Ш</a:t>
            </a:r>
            <a:r>
              <a:rPr sz="3800" b="1" spc="-100" dirty="0">
                <a:latin typeface="Georgia"/>
                <a:cs typeface="Georgia"/>
              </a:rPr>
              <a:t>К</a:t>
            </a:r>
            <a:r>
              <a:rPr sz="3800" b="1" spc="295" dirty="0">
                <a:latin typeface="Georgia"/>
                <a:cs typeface="Georgia"/>
              </a:rPr>
              <a:t>О</a:t>
            </a:r>
            <a:r>
              <a:rPr sz="3800" b="1" spc="40" dirty="0">
                <a:latin typeface="Georgia"/>
                <a:cs typeface="Georgia"/>
              </a:rPr>
              <a:t>Л</a:t>
            </a:r>
            <a:r>
              <a:rPr sz="3800" b="1" spc="-254" dirty="0">
                <a:latin typeface="Georgia"/>
                <a:cs typeface="Georgia"/>
              </a:rPr>
              <a:t>А</a:t>
            </a:r>
            <a:r>
              <a:rPr sz="3800" b="1" dirty="0">
                <a:latin typeface="Georgia"/>
                <a:cs typeface="Georgia"/>
              </a:rPr>
              <a:t>	</a:t>
            </a:r>
            <a:r>
              <a:rPr sz="3800" b="1" spc="105" dirty="0">
                <a:latin typeface="Georgia"/>
                <a:cs typeface="Georgia"/>
              </a:rPr>
              <a:t>Р</a:t>
            </a:r>
            <a:r>
              <a:rPr sz="3800" b="1" spc="295" dirty="0">
                <a:latin typeface="Georgia"/>
                <a:cs typeface="Georgia"/>
              </a:rPr>
              <a:t>О</a:t>
            </a:r>
            <a:r>
              <a:rPr sz="3800" b="1" spc="85" dirty="0">
                <a:latin typeface="Georgia"/>
                <a:cs typeface="Georgia"/>
              </a:rPr>
              <a:t>СС</a:t>
            </a:r>
            <a:r>
              <a:rPr sz="3800" b="1" spc="10" dirty="0">
                <a:latin typeface="Georgia"/>
                <a:cs typeface="Georgia"/>
              </a:rPr>
              <a:t>И</a:t>
            </a:r>
            <a:r>
              <a:rPr sz="3800" b="1" spc="-370" dirty="0">
                <a:latin typeface="Georgia"/>
                <a:cs typeface="Georgia"/>
              </a:rPr>
              <a:t>И</a:t>
            </a:r>
            <a:r>
              <a:rPr sz="3800" b="1" spc="-585" dirty="0">
                <a:latin typeface="Georgia"/>
                <a:cs typeface="Georgia"/>
              </a:rPr>
              <a:t> </a:t>
            </a:r>
            <a:r>
              <a:rPr sz="3350" spc="130" dirty="0">
                <a:latin typeface="Microsoft Sans Serif"/>
                <a:cs typeface="Microsoft Sans Serif"/>
              </a:rPr>
              <a:t>"</a:t>
            </a:r>
            <a:endParaRPr sz="335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7300">
              <a:latin typeface="Microsoft Sans Serif"/>
              <a:cs typeface="Microsoft Sans Serif"/>
            </a:endParaRPr>
          </a:p>
          <a:p>
            <a:pPr marL="12700" marR="791845">
              <a:lnSpc>
                <a:spcPts val="2630"/>
              </a:lnSpc>
              <a:buSzPct val="79245"/>
              <a:buFont typeface="MS UI Gothic"/>
              <a:buChar char="✓"/>
              <a:tabLst>
                <a:tab pos="405130" algn="l"/>
                <a:tab pos="405765" algn="l"/>
                <a:tab pos="2835275" algn="l"/>
                <a:tab pos="3256279" algn="l"/>
              </a:tabLst>
            </a:pPr>
            <a:r>
              <a:rPr sz="2650" spc="250" dirty="0">
                <a:latin typeface="Lucida Sans Unicode"/>
                <a:cs typeface="Lucida Sans Unicode"/>
              </a:rPr>
              <a:t>ПРОЕКТНАЯ	</a:t>
            </a:r>
            <a:r>
              <a:rPr sz="2650" spc="95" dirty="0">
                <a:latin typeface="Lucida Sans Unicode"/>
                <a:cs typeface="Lucida Sans Unicode"/>
              </a:rPr>
              <a:t>И	</a:t>
            </a:r>
            <a:r>
              <a:rPr sz="2650" spc="240" dirty="0">
                <a:latin typeface="Lucida Sans Unicode"/>
                <a:cs typeface="Lucida Sans Unicode"/>
              </a:rPr>
              <a:t>ИССЛЕДОВАТЕЛЬСКАЯ </a:t>
            </a:r>
            <a:r>
              <a:rPr sz="2650" spc="-825" dirty="0">
                <a:latin typeface="Lucida Sans Unicode"/>
                <a:cs typeface="Lucida Sans Unicode"/>
              </a:rPr>
              <a:t> </a:t>
            </a:r>
            <a:r>
              <a:rPr sz="2650" spc="245" dirty="0">
                <a:latin typeface="Lucida Sans Unicode"/>
                <a:cs typeface="Lucida Sans Unicode"/>
              </a:rPr>
              <a:t>ДЕЯТЕЛЬНОСТЬ</a:t>
            </a:r>
            <a:r>
              <a:rPr sz="2600" spc="245" dirty="0">
                <a:latin typeface="Microsoft Sans Serif"/>
                <a:cs typeface="Microsoft Sans Serif"/>
              </a:rPr>
              <a:t>;</a:t>
            </a:r>
            <a:endParaRPr sz="2600">
              <a:latin typeface="Microsoft Sans Serif"/>
              <a:cs typeface="Microsoft Sans Serif"/>
            </a:endParaRPr>
          </a:p>
          <a:p>
            <a:pPr marL="405130" indent="-393065">
              <a:lnSpc>
                <a:spcPts val="2900"/>
              </a:lnSpc>
              <a:spcBef>
                <a:spcPts val="2070"/>
              </a:spcBef>
              <a:buSzPct val="79245"/>
              <a:buFont typeface="MS UI Gothic"/>
              <a:buChar char="✓"/>
              <a:tabLst>
                <a:tab pos="405130" algn="l"/>
                <a:tab pos="405765" algn="l"/>
                <a:tab pos="3132455" algn="l"/>
                <a:tab pos="6265545" algn="l"/>
              </a:tabLst>
            </a:pPr>
            <a:r>
              <a:rPr sz="2650" spc="250" dirty="0">
                <a:latin typeface="Lucida Sans Unicode"/>
                <a:cs typeface="Lucida Sans Unicode"/>
              </a:rPr>
              <a:t>ТЕХНОЛОГИЯ	</a:t>
            </a:r>
            <a:r>
              <a:rPr sz="2650" spc="305" dirty="0">
                <a:latin typeface="Lucida Sans Unicode"/>
                <a:cs typeface="Lucida Sans Unicode"/>
              </a:rPr>
              <a:t>ПРОБЛЕМНОГО	</a:t>
            </a:r>
            <a:r>
              <a:rPr sz="2650" spc="300" dirty="0">
                <a:latin typeface="Lucida Sans Unicode"/>
                <a:cs typeface="Lucida Sans Unicode"/>
              </a:rPr>
              <a:t>ОБУЧЕНИЯ</a:t>
            </a:r>
            <a:endParaRPr sz="2650">
              <a:latin typeface="Lucida Sans Unicode"/>
              <a:cs typeface="Lucida Sans Unicode"/>
            </a:endParaRPr>
          </a:p>
          <a:p>
            <a:pPr marL="12700">
              <a:lnSpc>
                <a:spcPts val="2905"/>
              </a:lnSpc>
            </a:pPr>
            <a:r>
              <a:rPr sz="2600" spc="-40" dirty="0">
                <a:latin typeface="Microsoft Sans Serif"/>
                <a:cs typeface="Microsoft Sans Serif"/>
              </a:rPr>
              <a:t>(</a:t>
            </a:r>
            <a:r>
              <a:rPr sz="2600" spc="-425" dirty="0">
                <a:latin typeface="Microsoft Sans Serif"/>
                <a:cs typeface="Microsoft Sans Serif"/>
              </a:rPr>
              <a:t> </a:t>
            </a:r>
            <a:r>
              <a:rPr sz="2650" spc="365" dirty="0">
                <a:latin typeface="Lucida Sans Unicode"/>
                <a:cs typeface="Lucida Sans Unicode"/>
              </a:rPr>
              <a:t>Э</a:t>
            </a:r>
            <a:r>
              <a:rPr sz="2650" spc="300" dirty="0">
                <a:latin typeface="Lucida Sans Unicode"/>
                <a:cs typeface="Lucida Sans Unicode"/>
              </a:rPr>
              <a:t>Л</a:t>
            </a:r>
            <a:r>
              <a:rPr sz="2650" spc="315" dirty="0">
                <a:latin typeface="Lucida Sans Unicode"/>
                <a:cs typeface="Lucida Sans Unicode"/>
              </a:rPr>
              <a:t>Е</a:t>
            </a:r>
            <a:r>
              <a:rPr sz="2650" spc="409" dirty="0">
                <a:latin typeface="Lucida Sans Unicode"/>
                <a:cs typeface="Lucida Sans Unicode"/>
              </a:rPr>
              <a:t>М</a:t>
            </a:r>
            <a:r>
              <a:rPr sz="2650" spc="315" dirty="0">
                <a:latin typeface="Lucida Sans Unicode"/>
                <a:cs typeface="Lucida Sans Unicode"/>
              </a:rPr>
              <a:t>Е</a:t>
            </a:r>
            <a:r>
              <a:rPr sz="2650" spc="300" dirty="0">
                <a:latin typeface="Lucida Sans Unicode"/>
                <a:cs typeface="Lucida Sans Unicode"/>
              </a:rPr>
              <a:t>Н</a:t>
            </a:r>
            <a:r>
              <a:rPr sz="2650" spc="80" dirty="0">
                <a:latin typeface="Lucida Sans Unicode"/>
                <a:cs typeface="Lucida Sans Unicode"/>
              </a:rPr>
              <a:t>Т</a:t>
            </a:r>
            <a:r>
              <a:rPr sz="2650" spc="430" dirty="0">
                <a:latin typeface="Lucida Sans Unicode"/>
                <a:cs typeface="Lucida Sans Unicode"/>
              </a:rPr>
              <a:t>Ы</a:t>
            </a:r>
            <a:r>
              <a:rPr sz="2600" spc="225" dirty="0">
                <a:latin typeface="Microsoft Sans Serif"/>
                <a:cs typeface="Microsoft Sans Serif"/>
              </a:rPr>
              <a:t>)</a:t>
            </a:r>
            <a:r>
              <a:rPr sz="2600" spc="-10" dirty="0">
                <a:latin typeface="Microsoft Sans Serif"/>
                <a:cs typeface="Microsoft Sans Serif"/>
              </a:rPr>
              <a:t>;</a:t>
            </a:r>
            <a:endParaRPr sz="2600">
              <a:latin typeface="Microsoft Sans Serif"/>
              <a:cs typeface="Microsoft Sans Serif"/>
            </a:endParaRPr>
          </a:p>
          <a:p>
            <a:pPr marL="12700" marR="213360">
              <a:lnSpc>
                <a:spcPts val="2630"/>
              </a:lnSpc>
              <a:spcBef>
                <a:spcPts val="2615"/>
              </a:spcBef>
              <a:buSzPct val="79245"/>
              <a:buFont typeface="MS UI Gothic"/>
              <a:buChar char="✓"/>
              <a:tabLst>
                <a:tab pos="405130" algn="l"/>
                <a:tab pos="405765" algn="l"/>
                <a:tab pos="4559935" algn="l"/>
              </a:tabLst>
            </a:pPr>
            <a:r>
              <a:rPr sz="2650" spc="360" dirty="0">
                <a:latin typeface="Lucida Sans Unicode"/>
                <a:cs typeface="Lucida Sans Unicode"/>
              </a:rPr>
              <a:t>И</a:t>
            </a:r>
            <a:r>
              <a:rPr sz="2650" spc="300" dirty="0">
                <a:latin typeface="Lucida Sans Unicode"/>
                <a:cs typeface="Lucida Sans Unicode"/>
              </a:rPr>
              <a:t>Н</a:t>
            </a:r>
            <a:r>
              <a:rPr sz="2650" spc="580" dirty="0">
                <a:latin typeface="Lucida Sans Unicode"/>
                <a:cs typeface="Lucida Sans Unicode"/>
              </a:rPr>
              <a:t>Ф</a:t>
            </a:r>
            <a:r>
              <a:rPr sz="2650" spc="300" dirty="0">
                <a:latin typeface="Lucida Sans Unicode"/>
                <a:cs typeface="Lucida Sans Unicode"/>
              </a:rPr>
              <a:t>О</a:t>
            </a:r>
            <a:r>
              <a:rPr sz="2650" spc="420" dirty="0">
                <a:latin typeface="Lucida Sans Unicode"/>
                <a:cs typeface="Lucida Sans Unicode"/>
              </a:rPr>
              <a:t>Р</a:t>
            </a:r>
            <a:r>
              <a:rPr sz="2650" spc="409" dirty="0">
                <a:latin typeface="Lucida Sans Unicode"/>
                <a:cs typeface="Lucida Sans Unicode"/>
              </a:rPr>
              <a:t>М</a:t>
            </a:r>
            <a:r>
              <a:rPr sz="2650" spc="150" dirty="0">
                <a:latin typeface="Lucida Sans Unicode"/>
                <a:cs typeface="Lucida Sans Unicode"/>
              </a:rPr>
              <a:t>А</a:t>
            </a:r>
            <a:r>
              <a:rPr sz="2650" spc="215" dirty="0">
                <a:latin typeface="Lucida Sans Unicode"/>
                <a:cs typeface="Lucida Sans Unicode"/>
              </a:rPr>
              <a:t>Ц</a:t>
            </a:r>
            <a:r>
              <a:rPr sz="2650" spc="360" dirty="0">
                <a:latin typeface="Lucida Sans Unicode"/>
                <a:cs typeface="Lucida Sans Unicode"/>
              </a:rPr>
              <a:t>И</a:t>
            </a:r>
            <a:r>
              <a:rPr sz="2650" spc="300" dirty="0">
                <a:latin typeface="Lucida Sans Unicode"/>
                <a:cs typeface="Lucida Sans Unicode"/>
              </a:rPr>
              <a:t>ОНН</a:t>
            </a:r>
            <a:r>
              <a:rPr sz="2650" spc="430" dirty="0">
                <a:latin typeface="Lucida Sans Unicode"/>
                <a:cs typeface="Lucida Sans Unicode"/>
              </a:rPr>
              <a:t>Ы</a:t>
            </a:r>
            <a:r>
              <a:rPr sz="2650" spc="50" dirty="0">
                <a:latin typeface="Lucida Sans Unicode"/>
                <a:cs typeface="Lucida Sans Unicode"/>
              </a:rPr>
              <a:t>Е</a:t>
            </a:r>
            <a:r>
              <a:rPr sz="2650" dirty="0">
                <a:latin typeface="Lucida Sans Unicode"/>
                <a:cs typeface="Lucida Sans Unicode"/>
              </a:rPr>
              <a:t>	</a:t>
            </a:r>
            <a:r>
              <a:rPr sz="2600" spc="-40" dirty="0">
                <a:latin typeface="Microsoft Sans Serif"/>
                <a:cs typeface="Microsoft Sans Serif"/>
              </a:rPr>
              <a:t>(</a:t>
            </a:r>
            <a:r>
              <a:rPr sz="2600" spc="-425" dirty="0">
                <a:latin typeface="Microsoft Sans Serif"/>
                <a:cs typeface="Microsoft Sans Serif"/>
              </a:rPr>
              <a:t> </a:t>
            </a:r>
            <a:r>
              <a:rPr sz="2650" spc="350" dirty="0">
                <a:latin typeface="Lucida Sans Unicode"/>
                <a:cs typeface="Lucida Sans Unicode"/>
              </a:rPr>
              <a:t>К</a:t>
            </a:r>
            <a:r>
              <a:rPr sz="2650" spc="300" dirty="0">
                <a:latin typeface="Lucida Sans Unicode"/>
                <a:cs typeface="Lucida Sans Unicode"/>
              </a:rPr>
              <a:t>О</a:t>
            </a:r>
            <a:r>
              <a:rPr sz="2650" spc="409" dirty="0">
                <a:latin typeface="Lucida Sans Unicode"/>
                <a:cs typeface="Lucida Sans Unicode"/>
              </a:rPr>
              <a:t>М</a:t>
            </a:r>
            <a:r>
              <a:rPr sz="2650" spc="275" dirty="0">
                <a:latin typeface="Lucida Sans Unicode"/>
                <a:cs typeface="Lucida Sans Unicode"/>
              </a:rPr>
              <a:t>П</a:t>
            </a:r>
            <a:r>
              <a:rPr sz="2650" spc="475" dirty="0">
                <a:latin typeface="Lucida Sans Unicode"/>
                <a:cs typeface="Lucida Sans Unicode"/>
              </a:rPr>
              <a:t>Ь</a:t>
            </a:r>
            <a:r>
              <a:rPr sz="2650" spc="525" dirty="0">
                <a:latin typeface="Lucida Sans Unicode"/>
                <a:cs typeface="Lucida Sans Unicode"/>
              </a:rPr>
              <a:t>Ю</a:t>
            </a:r>
            <a:r>
              <a:rPr sz="2650" spc="80" dirty="0">
                <a:latin typeface="Lucida Sans Unicode"/>
                <a:cs typeface="Lucida Sans Unicode"/>
              </a:rPr>
              <a:t>Т</a:t>
            </a:r>
            <a:r>
              <a:rPr sz="2650" spc="315" dirty="0">
                <a:latin typeface="Lucida Sans Unicode"/>
                <a:cs typeface="Lucida Sans Unicode"/>
              </a:rPr>
              <a:t>Е</a:t>
            </a:r>
            <a:r>
              <a:rPr sz="2650" spc="420" dirty="0">
                <a:latin typeface="Lucida Sans Unicode"/>
                <a:cs typeface="Lucida Sans Unicode"/>
              </a:rPr>
              <a:t>Р</a:t>
            </a:r>
            <a:r>
              <a:rPr sz="2650" spc="300" dirty="0">
                <a:latin typeface="Lucida Sans Unicode"/>
                <a:cs typeface="Lucida Sans Unicode"/>
              </a:rPr>
              <a:t>Н</a:t>
            </a:r>
            <a:r>
              <a:rPr sz="2650" spc="430" dirty="0">
                <a:latin typeface="Lucida Sans Unicode"/>
                <a:cs typeface="Lucida Sans Unicode"/>
              </a:rPr>
              <a:t>Ы</a:t>
            </a:r>
            <a:r>
              <a:rPr sz="2650" spc="315" dirty="0">
                <a:latin typeface="Lucida Sans Unicode"/>
                <a:cs typeface="Lucida Sans Unicode"/>
              </a:rPr>
              <a:t>Е</a:t>
            </a:r>
            <a:r>
              <a:rPr sz="2600" spc="-35" dirty="0">
                <a:latin typeface="Microsoft Sans Serif"/>
                <a:cs typeface="Microsoft Sans Serif"/>
              </a:rPr>
              <a:t>)  </a:t>
            </a:r>
            <a:r>
              <a:rPr sz="2650" spc="254" dirty="0">
                <a:latin typeface="Lucida Sans Unicode"/>
                <a:cs typeface="Lucida Sans Unicode"/>
              </a:rPr>
              <a:t>ТЕХНОЛОГИИ</a:t>
            </a:r>
            <a:r>
              <a:rPr sz="2600" spc="254" dirty="0">
                <a:latin typeface="Microsoft Sans Serif"/>
                <a:cs typeface="Microsoft Sans Serif"/>
              </a:rPr>
              <a:t>;</a:t>
            </a:r>
            <a:endParaRPr sz="2600">
              <a:latin typeface="Microsoft Sans Serif"/>
              <a:cs typeface="Microsoft Sans Serif"/>
            </a:endParaRPr>
          </a:p>
          <a:p>
            <a:pPr marL="405130" indent="-393065">
              <a:lnSpc>
                <a:spcPct val="100000"/>
              </a:lnSpc>
              <a:spcBef>
                <a:spcPts val="2070"/>
              </a:spcBef>
              <a:buSzPct val="79245"/>
              <a:buFont typeface="MS UI Gothic"/>
              <a:buChar char="✓"/>
              <a:tabLst>
                <a:tab pos="405130" algn="l"/>
                <a:tab pos="405765" algn="l"/>
                <a:tab pos="2384425" algn="l"/>
              </a:tabLst>
            </a:pPr>
            <a:r>
              <a:rPr sz="2650" spc="335" dirty="0">
                <a:latin typeface="Lucida Sans Unicode"/>
                <a:cs typeface="Lucida Sans Unicode"/>
              </a:rPr>
              <a:t>ИГРОВЫЕ	</a:t>
            </a:r>
            <a:r>
              <a:rPr sz="2650" spc="254" dirty="0">
                <a:latin typeface="Lucida Sans Unicode"/>
                <a:cs typeface="Lucida Sans Unicode"/>
              </a:rPr>
              <a:t>ТЕХНОЛОГИИ</a:t>
            </a:r>
            <a:r>
              <a:rPr sz="2600" spc="254" dirty="0">
                <a:latin typeface="Microsoft Sans Serif"/>
                <a:cs typeface="Microsoft Sans Serif"/>
              </a:rPr>
              <a:t>;</a:t>
            </a:r>
            <a:endParaRPr sz="2600">
              <a:latin typeface="Microsoft Sans Serif"/>
              <a:cs typeface="Microsoft Sans Serif"/>
            </a:endParaRPr>
          </a:p>
          <a:p>
            <a:pPr marL="405130" indent="-393065">
              <a:lnSpc>
                <a:spcPct val="100000"/>
              </a:lnSpc>
              <a:spcBef>
                <a:spcPts val="2070"/>
              </a:spcBef>
              <a:buSzPct val="79245"/>
              <a:buFont typeface="MS UI Gothic"/>
              <a:buChar char="✓"/>
              <a:tabLst>
                <a:tab pos="405130" algn="l"/>
                <a:tab pos="405765" algn="l"/>
                <a:tab pos="5549900" algn="l"/>
              </a:tabLst>
            </a:pPr>
            <a:r>
              <a:rPr sz="2650" spc="325" dirty="0">
                <a:latin typeface="Lucida Sans Unicode"/>
                <a:cs typeface="Lucida Sans Unicode"/>
              </a:rPr>
              <a:t>ЗДОРОВЬЕСБЕРЕГАЮЩИЕ	</a:t>
            </a:r>
            <a:r>
              <a:rPr sz="2650" spc="254" dirty="0">
                <a:latin typeface="Lucida Sans Unicode"/>
                <a:cs typeface="Lucida Sans Unicode"/>
              </a:rPr>
              <a:t>ТЕХНОЛОГИИ</a:t>
            </a:r>
            <a:r>
              <a:rPr sz="2600" spc="254" dirty="0">
                <a:latin typeface="Microsoft Sans Serif"/>
                <a:cs typeface="Microsoft Sans Serif"/>
              </a:rPr>
              <a:t>.</a:t>
            </a:r>
            <a:endParaRPr sz="2600">
              <a:latin typeface="Microsoft Sans Serif"/>
              <a:cs typeface="Microsoft Sans Serif"/>
            </a:endParaRPr>
          </a:p>
        </p:txBody>
      </p:sp>
      <p:pic>
        <p:nvPicPr>
          <p:cNvPr id="31" name="object 31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7552321" y="520612"/>
            <a:ext cx="2201277" cy="22012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63924" y="699817"/>
            <a:ext cx="6493510" cy="112014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 indent="3284854" algn="r">
              <a:lnSpc>
                <a:spcPts val="2870"/>
              </a:lnSpc>
              <a:spcBef>
                <a:spcPts val="200"/>
              </a:spcBef>
              <a:tabLst>
                <a:tab pos="3990340" algn="l"/>
              </a:tabLst>
            </a:pPr>
            <a:r>
              <a:rPr sz="2400" spc="175" dirty="0">
                <a:solidFill>
                  <a:srgbClr val="BD2540"/>
                </a:solidFill>
              </a:rPr>
              <a:t>О</a:t>
            </a:r>
            <a:r>
              <a:rPr sz="2400" spc="-30" dirty="0">
                <a:solidFill>
                  <a:srgbClr val="BD2540"/>
                </a:solidFill>
              </a:rPr>
              <a:t>Б</a:t>
            </a:r>
            <a:r>
              <a:rPr sz="2400" spc="175" dirty="0">
                <a:solidFill>
                  <a:srgbClr val="BD2540"/>
                </a:solidFill>
              </a:rPr>
              <a:t>О</a:t>
            </a:r>
            <a:r>
              <a:rPr sz="2400" spc="-30" dirty="0">
                <a:solidFill>
                  <a:srgbClr val="BD2540"/>
                </a:solidFill>
              </a:rPr>
              <a:t>Б</a:t>
            </a:r>
            <a:r>
              <a:rPr sz="2400" spc="-185" dirty="0">
                <a:solidFill>
                  <a:srgbClr val="BD2540"/>
                </a:solidFill>
              </a:rPr>
              <a:t>Щ</a:t>
            </a:r>
            <a:r>
              <a:rPr sz="2400" spc="70" dirty="0">
                <a:solidFill>
                  <a:srgbClr val="BD2540"/>
                </a:solidFill>
              </a:rPr>
              <a:t>А</a:t>
            </a:r>
            <a:r>
              <a:rPr sz="2400" spc="-35" dirty="0">
                <a:solidFill>
                  <a:srgbClr val="BD2540"/>
                </a:solidFill>
              </a:rPr>
              <a:t>Ю</a:t>
            </a:r>
            <a:r>
              <a:rPr sz="2400" spc="-185" dirty="0">
                <a:solidFill>
                  <a:srgbClr val="BD2540"/>
                </a:solidFill>
              </a:rPr>
              <a:t>Щ</a:t>
            </a:r>
            <a:r>
              <a:rPr sz="2400" spc="-5" dirty="0">
                <a:solidFill>
                  <a:srgbClr val="BD2540"/>
                </a:solidFill>
              </a:rPr>
              <a:t>И</a:t>
            </a:r>
            <a:r>
              <a:rPr sz="2400" spc="40" dirty="0">
                <a:solidFill>
                  <a:srgbClr val="BD2540"/>
                </a:solidFill>
              </a:rPr>
              <a:t>М</a:t>
            </a:r>
            <a:r>
              <a:rPr sz="2400" spc="-125" dirty="0">
                <a:solidFill>
                  <a:srgbClr val="BD2540"/>
                </a:solidFill>
              </a:rPr>
              <a:t>И  </a:t>
            </a:r>
            <a:r>
              <a:rPr sz="2400" spc="-105" dirty="0">
                <a:solidFill>
                  <a:srgbClr val="BD2540"/>
                </a:solidFill>
              </a:rPr>
              <a:t>Х</a:t>
            </a:r>
            <a:r>
              <a:rPr sz="2400" spc="70" dirty="0">
                <a:solidFill>
                  <a:srgbClr val="BD2540"/>
                </a:solidFill>
              </a:rPr>
              <a:t>А</a:t>
            </a:r>
            <a:r>
              <a:rPr sz="2400" spc="55" dirty="0">
                <a:solidFill>
                  <a:srgbClr val="BD2540"/>
                </a:solidFill>
              </a:rPr>
              <a:t>Р</a:t>
            </a:r>
            <a:r>
              <a:rPr sz="2400" spc="70" dirty="0">
                <a:solidFill>
                  <a:srgbClr val="BD2540"/>
                </a:solidFill>
              </a:rPr>
              <a:t>А</a:t>
            </a:r>
            <a:r>
              <a:rPr sz="2400" spc="-75" dirty="0">
                <a:solidFill>
                  <a:srgbClr val="BD2540"/>
                </a:solidFill>
              </a:rPr>
              <a:t>К</a:t>
            </a:r>
            <a:r>
              <a:rPr sz="2400" spc="-20" dirty="0">
                <a:solidFill>
                  <a:srgbClr val="BD2540"/>
                </a:solidFill>
              </a:rPr>
              <a:t>Т</a:t>
            </a:r>
            <a:r>
              <a:rPr sz="2400" spc="-155" dirty="0">
                <a:solidFill>
                  <a:srgbClr val="BD2540"/>
                </a:solidFill>
              </a:rPr>
              <a:t>Е</a:t>
            </a:r>
            <a:r>
              <a:rPr sz="2400" spc="55" dirty="0">
                <a:solidFill>
                  <a:srgbClr val="BD2540"/>
                </a:solidFill>
              </a:rPr>
              <a:t>Р</a:t>
            </a:r>
            <a:r>
              <a:rPr sz="2400" spc="-5" dirty="0">
                <a:solidFill>
                  <a:srgbClr val="BD2540"/>
                </a:solidFill>
              </a:rPr>
              <a:t>И</a:t>
            </a:r>
            <a:r>
              <a:rPr sz="2400" spc="45" dirty="0">
                <a:solidFill>
                  <a:srgbClr val="BD2540"/>
                </a:solidFill>
              </a:rPr>
              <a:t>С</a:t>
            </a:r>
            <a:r>
              <a:rPr sz="2400" spc="-20" dirty="0">
                <a:solidFill>
                  <a:srgbClr val="BD2540"/>
                </a:solidFill>
              </a:rPr>
              <a:t>Т</a:t>
            </a:r>
            <a:r>
              <a:rPr sz="2400" spc="-5" dirty="0">
                <a:solidFill>
                  <a:srgbClr val="BD2540"/>
                </a:solidFill>
              </a:rPr>
              <a:t>И</a:t>
            </a:r>
            <a:r>
              <a:rPr sz="2400" spc="-75" dirty="0">
                <a:solidFill>
                  <a:srgbClr val="BD2540"/>
                </a:solidFill>
              </a:rPr>
              <a:t>К</a:t>
            </a:r>
            <a:r>
              <a:rPr sz="2400" spc="70" dirty="0">
                <a:solidFill>
                  <a:srgbClr val="BD2540"/>
                </a:solidFill>
              </a:rPr>
              <a:t>А</a:t>
            </a:r>
            <a:r>
              <a:rPr sz="2400" spc="40" dirty="0">
                <a:solidFill>
                  <a:srgbClr val="BD2540"/>
                </a:solidFill>
              </a:rPr>
              <a:t>М</a:t>
            </a:r>
            <a:r>
              <a:rPr sz="2400" spc="-240" dirty="0">
                <a:solidFill>
                  <a:srgbClr val="BD2540"/>
                </a:solidFill>
              </a:rPr>
              <a:t>И</a:t>
            </a:r>
            <a:r>
              <a:rPr sz="2400" dirty="0">
                <a:solidFill>
                  <a:srgbClr val="BD2540"/>
                </a:solidFill>
              </a:rPr>
              <a:t>	</a:t>
            </a:r>
            <a:r>
              <a:rPr sz="2400" spc="45" dirty="0">
                <a:solidFill>
                  <a:srgbClr val="BD2540"/>
                </a:solidFill>
              </a:rPr>
              <a:t>С</a:t>
            </a:r>
            <a:r>
              <a:rPr sz="2400" spc="175" dirty="0">
                <a:solidFill>
                  <a:srgbClr val="BD2540"/>
                </a:solidFill>
              </a:rPr>
              <a:t>О</a:t>
            </a:r>
            <a:r>
              <a:rPr sz="2400" spc="145" dirty="0">
                <a:solidFill>
                  <a:srgbClr val="BD2540"/>
                </a:solidFill>
              </a:rPr>
              <a:t>Д</a:t>
            </a:r>
            <a:r>
              <a:rPr sz="2400" spc="-155" dirty="0">
                <a:solidFill>
                  <a:srgbClr val="BD2540"/>
                </a:solidFill>
              </a:rPr>
              <a:t>Е</a:t>
            </a:r>
            <a:r>
              <a:rPr sz="2400" spc="55" dirty="0">
                <a:solidFill>
                  <a:srgbClr val="BD2540"/>
                </a:solidFill>
              </a:rPr>
              <a:t>Р</a:t>
            </a:r>
            <a:r>
              <a:rPr sz="2400" spc="-215" dirty="0">
                <a:solidFill>
                  <a:srgbClr val="BD2540"/>
                </a:solidFill>
              </a:rPr>
              <a:t>Ж</a:t>
            </a:r>
            <a:r>
              <a:rPr sz="2400" spc="70" dirty="0">
                <a:solidFill>
                  <a:srgbClr val="BD2540"/>
                </a:solidFill>
              </a:rPr>
              <a:t>А</a:t>
            </a:r>
            <a:r>
              <a:rPr sz="2400" spc="-125" dirty="0">
                <a:solidFill>
                  <a:srgbClr val="BD2540"/>
                </a:solidFill>
              </a:rPr>
              <a:t>Н</a:t>
            </a:r>
            <a:r>
              <a:rPr sz="2400" spc="-5" dirty="0">
                <a:solidFill>
                  <a:srgbClr val="BD2540"/>
                </a:solidFill>
              </a:rPr>
              <a:t>И</a:t>
            </a:r>
            <a:r>
              <a:rPr sz="2400" spc="-310" dirty="0">
                <a:solidFill>
                  <a:srgbClr val="BD2540"/>
                </a:solidFill>
              </a:rPr>
              <a:t>Я</a:t>
            </a:r>
            <a:endParaRPr sz="2400"/>
          </a:p>
          <a:p>
            <a:pPr marR="5080" algn="r">
              <a:lnSpc>
                <a:spcPts val="2775"/>
              </a:lnSpc>
              <a:tabLst>
                <a:tab pos="2331720" algn="l"/>
              </a:tabLst>
            </a:pPr>
            <a:r>
              <a:rPr sz="2400" spc="-75" dirty="0">
                <a:solidFill>
                  <a:srgbClr val="BD2540"/>
                </a:solidFill>
              </a:rPr>
              <a:t>К</a:t>
            </a:r>
            <a:r>
              <a:rPr sz="2400" spc="175" dirty="0">
                <a:solidFill>
                  <a:srgbClr val="BD2540"/>
                </a:solidFill>
              </a:rPr>
              <a:t>О</a:t>
            </a:r>
            <a:r>
              <a:rPr sz="2400" spc="40" dirty="0">
                <a:solidFill>
                  <a:srgbClr val="BD2540"/>
                </a:solidFill>
              </a:rPr>
              <a:t>М</a:t>
            </a:r>
            <a:r>
              <a:rPr sz="2400" spc="-140" dirty="0">
                <a:solidFill>
                  <a:srgbClr val="BD2540"/>
                </a:solidFill>
              </a:rPr>
              <a:t>П</a:t>
            </a:r>
            <a:r>
              <a:rPr sz="2400" spc="15" dirty="0">
                <a:solidFill>
                  <a:srgbClr val="BD2540"/>
                </a:solidFill>
              </a:rPr>
              <a:t>Л</a:t>
            </a:r>
            <a:r>
              <a:rPr sz="2400" spc="-155" dirty="0">
                <a:solidFill>
                  <a:srgbClr val="BD2540"/>
                </a:solidFill>
              </a:rPr>
              <a:t>Е</a:t>
            </a:r>
            <a:r>
              <a:rPr sz="2400" spc="-75" dirty="0">
                <a:solidFill>
                  <a:srgbClr val="BD2540"/>
                </a:solidFill>
              </a:rPr>
              <a:t>К</a:t>
            </a:r>
            <a:r>
              <a:rPr sz="2400" spc="-20" dirty="0">
                <a:solidFill>
                  <a:srgbClr val="BD2540"/>
                </a:solidFill>
              </a:rPr>
              <a:t>Т</a:t>
            </a:r>
            <a:r>
              <a:rPr sz="2400" spc="-165" dirty="0">
                <a:solidFill>
                  <a:srgbClr val="BD2540"/>
                </a:solidFill>
              </a:rPr>
              <a:t>А</a:t>
            </a:r>
            <a:r>
              <a:rPr sz="2400" dirty="0">
                <a:solidFill>
                  <a:srgbClr val="BD2540"/>
                </a:solidFill>
              </a:rPr>
              <a:t>	</a:t>
            </a:r>
            <a:r>
              <a:rPr sz="2400" spc="-75" dirty="0">
                <a:solidFill>
                  <a:srgbClr val="BD2540"/>
                </a:solidFill>
              </a:rPr>
              <a:t>Я</a:t>
            </a:r>
            <a:r>
              <a:rPr sz="2400" spc="30" dirty="0">
                <a:solidFill>
                  <a:srgbClr val="BD2540"/>
                </a:solidFill>
              </a:rPr>
              <a:t>В</a:t>
            </a:r>
            <a:r>
              <a:rPr sz="2400" spc="15" dirty="0">
                <a:solidFill>
                  <a:srgbClr val="BD2540"/>
                </a:solidFill>
              </a:rPr>
              <a:t>Л</a:t>
            </a:r>
            <a:r>
              <a:rPr sz="2400" spc="-75" dirty="0">
                <a:solidFill>
                  <a:srgbClr val="BD2540"/>
                </a:solidFill>
              </a:rPr>
              <a:t>Я</a:t>
            </a:r>
            <a:r>
              <a:rPr sz="2400" spc="-35" dirty="0">
                <a:solidFill>
                  <a:srgbClr val="BD2540"/>
                </a:solidFill>
              </a:rPr>
              <a:t>Ю</a:t>
            </a:r>
            <a:r>
              <a:rPr sz="2400" spc="-20" dirty="0">
                <a:solidFill>
                  <a:srgbClr val="BD2540"/>
                </a:solidFill>
              </a:rPr>
              <a:t>Т</a:t>
            </a:r>
            <a:r>
              <a:rPr sz="2400" spc="45" dirty="0">
                <a:solidFill>
                  <a:srgbClr val="BD2540"/>
                </a:solidFill>
              </a:rPr>
              <a:t>С</a:t>
            </a:r>
            <a:r>
              <a:rPr sz="2400" spc="-310" dirty="0">
                <a:solidFill>
                  <a:srgbClr val="BD2540"/>
                </a:solidFill>
              </a:rPr>
              <a:t>Я</a:t>
            </a:r>
            <a:r>
              <a:rPr sz="2400" spc="-370" dirty="0">
                <a:solidFill>
                  <a:srgbClr val="BD2540"/>
                </a:solidFill>
              </a:rPr>
              <a:t> </a:t>
            </a:r>
            <a:r>
              <a:rPr sz="2100" b="0" spc="150" dirty="0">
                <a:solidFill>
                  <a:srgbClr val="BD2540"/>
                </a:solidFill>
                <a:latin typeface="Microsoft Sans Serif"/>
                <a:cs typeface="Microsoft Sans Serif"/>
              </a:rPr>
              <a:t>:</a:t>
            </a:r>
            <a:endParaRPr sz="21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92375" marR="575310">
              <a:lnSpc>
                <a:spcPct val="125000"/>
              </a:lnSpc>
              <a:spcBef>
                <a:spcPts val="100"/>
              </a:spcBef>
              <a:buSzPct val="97619"/>
              <a:buFont typeface="Microsoft Sans Serif"/>
              <a:buAutoNum type="arabicPeriod"/>
              <a:tabLst>
                <a:tab pos="2713355" algn="l"/>
              </a:tabLst>
            </a:pPr>
            <a:r>
              <a:rPr spc="40" dirty="0"/>
              <a:t>ЛИЧНОСТНО</a:t>
            </a:r>
            <a:r>
              <a:rPr sz="2050" spc="40" dirty="0">
                <a:latin typeface="Microsoft Sans Serif"/>
                <a:cs typeface="Microsoft Sans Serif"/>
              </a:rPr>
              <a:t>-</a:t>
            </a:r>
            <a:r>
              <a:rPr spc="40" dirty="0"/>
              <a:t>РАЗВИВАЮЩИЙ </a:t>
            </a:r>
            <a:r>
              <a:rPr spc="-20" dirty="0"/>
              <a:t>ХАРАКТЕР </a:t>
            </a:r>
            <a:r>
              <a:rPr spc="-15" dirty="0"/>
              <a:t> </a:t>
            </a:r>
            <a:r>
              <a:rPr spc="5" dirty="0"/>
              <a:t>О</a:t>
            </a:r>
            <a:r>
              <a:rPr spc="70" dirty="0"/>
              <a:t>Б</a:t>
            </a:r>
            <a:r>
              <a:rPr spc="105" dirty="0"/>
              <a:t>Р</a:t>
            </a:r>
            <a:r>
              <a:rPr spc="-110" dirty="0"/>
              <a:t>А</a:t>
            </a:r>
            <a:r>
              <a:rPr spc="95" dirty="0"/>
              <a:t>З</a:t>
            </a:r>
            <a:r>
              <a:rPr spc="5" dirty="0"/>
              <a:t>О</a:t>
            </a:r>
            <a:r>
              <a:rPr spc="155" dirty="0"/>
              <a:t>В</a:t>
            </a:r>
            <a:r>
              <a:rPr spc="-110" dirty="0"/>
              <a:t>А</a:t>
            </a:r>
            <a:r>
              <a:rPr spc="10" dirty="0"/>
              <a:t>Н</a:t>
            </a:r>
            <a:r>
              <a:rPr spc="55" dirty="0"/>
              <a:t>И</a:t>
            </a:r>
            <a:r>
              <a:rPr spc="35" dirty="0"/>
              <a:t>Я</a:t>
            </a:r>
            <a:r>
              <a:rPr spc="-100" dirty="0"/>
              <a:t> </a:t>
            </a:r>
            <a:r>
              <a:rPr spc="-130" dirty="0"/>
              <a:t>С</a:t>
            </a:r>
            <a:r>
              <a:rPr spc="-100" dirty="0"/>
              <a:t> </a:t>
            </a:r>
            <a:r>
              <a:rPr spc="-10" dirty="0"/>
              <a:t>П</a:t>
            </a:r>
            <a:r>
              <a:rPr spc="105" dirty="0"/>
              <a:t>Р</a:t>
            </a:r>
            <a:r>
              <a:rPr spc="55" dirty="0"/>
              <a:t>И</a:t>
            </a:r>
            <a:r>
              <a:rPr spc="5" dirty="0"/>
              <a:t>О</a:t>
            </a:r>
            <a:r>
              <a:rPr spc="105" dirty="0"/>
              <a:t>Р</a:t>
            </a:r>
            <a:r>
              <a:rPr spc="55" dirty="0"/>
              <a:t>И</a:t>
            </a:r>
            <a:r>
              <a:rPr spc="-165" dirty="0"/>
              <a:t>Т</a:t>
            </a:r>
            <a:r>
              <a:rPr spc="25" dirty="0"/>
              <a:t>Е</a:t>
            </a:r>
            <a:r>
              <a:rPr spc="-165" dirty="0"/>
              <a:t>Т</a:t>
            </a:r>
            <a:r>
              <a:rPr spc="5" dirty="0"/>
              <a:t>О</a:t>
            </a:r>
            <a:r>
              <a:rPr spc="95" dirty="0"/>
              <a:t>М</a:t>
            </a:r>
            <a:r>
              <a:rPr spc="-100" dirty="0"/>
              <a:t> </a:t>
            </a:r>
            <a:r>
              <a:rPr spc="-150" dirty="0"/>
              <a:t>Д</a:t>
            </a:r>
            <a:r>
              <a:rPr spc="-40" dirty="0"/>
              <a:t>У</a:t>
            </a:r>
            <a:r>
              <a:rPr spc="-85" dirty="0"/>
              <a:t>Х</a:t>
            </a:r>
            <a:r>
              <a:rPr spc="5" dirty="0"/>
              <a:t>О</a:t>
            </a:r>
            <a:r>
              <a:rPr spc="155" dirty="0"/>
              <a:t>В</a:t>
            </a:r>
            <a:r>
              <a:rPr spc="10" dirty="0"/>
              <a:t>Н</a:t>
            </a:r>
            <a:r>
              <a:rPr spc="5" dirty="0"/>
              <a:t>О</a:t>
            </a:r>
            <a:r>
              <a:rPr sz="2050" spc="150" dirty="0">
                <a:latin typeface="Microsoft Sans Serif"/>
                <a:cs typeface="Microsoft Sans Serif"/>
              </a:rPr>
              <a:t>-  </a:t>
            </a:r>
            <a:r>
              <a:rPr spc="10" dirty="0"/>
              <a:t>НРАВСТВЕННОГО</a:t>
            </a:r>
            <a:r>
              <a:rPr spc="-105" dirty="0"/>
              <a:t> </a:t>
            </a:r>
            <a:r>
              <a:rPr spc="30" dirty="0"/>
              <a:t>РАЗВИТИЯ</a:t>
            </a:r>
            <a:r>
              <a:rPr spc="-105" dirty="0"/>
              <a:t> </a:t>
            </a:r>
            <a:r>
              <a:rPr spc="20" dirty="0"/>
              <a:t>РЕБЁНКА</a:t>
            </a:r>
            <a:r>
              <a:rPr sz="2050" spc="20" dirty="0">
                <a:latin typeface="Microsoft Sans Serif"/>
                <a:cs typeface="Microsoft Sans Serif"/>
              </a:rPr>
              <a:t>.</a:t>
            </a:r>
            <a:endParaRPr sz="2050">
              <a:latin typeface="Microsoft Sans Serif"/>
              <a:cs typeface="Microsoft Sans Serif"/>
            </a:endParaRPr>
          </a:p>
          <a:p>
            <a:pPr marL="2479675">
              <a:lnSpc>
                <a:spcPct val="100000"/>
              </a:lnSpc>
              <a:spcBef>
                <a:spcPts val="35"/>
              </a:spcBef>
              <a:buFont typeface="Microsoft Sans Serif"/>
              <a:buAutoNum type="arabicPeriod"/>
            </a:pPr>
            <a:endParaRPr sz="2750">
              <a:latin typeface="Microsoft Sans Serif"/>
              <a:cs typeface="Microsoft Sans Serif"/>
            </a:endParaRPr>
          </a:p>
          <a:p>
            <a:pPr marL="2492375" marR="5080">
              <a:lnSpc>
                <a:spcPct val="125000"/>
              </a:lnSpc>
              <a:buSzPct val="97619"/>
              <a:buFont typeface="Microsoft Sans Serif"/>
              <a:buAutoNum type="arabicPeriod"/>
              <a:tabLst>
                <a:tab pos="2800350" algn="l"/>
              </a:tabLst>
            </a:pPr>
            <a:r>
              <a:rPr spc="15" dirty="0"/>
              <a:t>ГРАЖДАНСКИ</a:t>
            </a:r>
            <a:r>
              <a:rPr sz="2050" spc="15" dirty="0">
                <a:latin typeface="Microsoft Sans Serif"/>
                <a:cs typeface="Microsoft Sans Serif"/>
              </a:rPr>
              <a:t>-</a:t>
            </a:r>
            <a:r>
              <a:rPr spc="15" dirty="0"/>
              <a:t>ОРИЕНТИРОВАННЫЙ</a:t>
            </a:r>
            <a:r>
              <a:rPr spc="-80" dirty="0"/>
              <a:t> </a:t>
            </a:r>
            <a:r>
              <a:rPr spc="-20" dirty="0"/>
              <a:t>ХАРАКТЕР </a:t>
            </a:r>
            <a:r>
              <a:rPr spc="-650" dirty="0"/>
              <a:t> </a:t>
            </a:r>
            <a:r>
              <a:rPr spc="20" dirty="0"/>
              <a:t>ОБРАЗОВАНИЯ</a:t>
            </a:r>
            <a:r>
              <a:rPr sz="2050" spc="20" dirty="0">
                <a:latin typeface="Microsoft Sans Serif"/>
                <a:cs typeface="Microsoft Sans Serif"/>
              </a:rPr>
              <a:t>, </a:t>
            </a:r>
            <a:r>
              <a:rPr spc="15" dirty="0"/>
              <a:t>ПРЕДУСМАТРИВАЮЩИЙ </a:t>
            </a:r>
            <a:r>
              <a:rPr spc="20" dirty="0"/>
              <a:t> </a:t>
            </a:r>
            <a:r>
              <a:rPr spc="-10" dirty="0"/>
              <a:t>ВОСПИТАНИЕ </a:t>
            </a:r>
            <a:r>
              <a:rPr spc="25" dirty="0"/>
              <a:t>РЕБЕНКА </a:t>
            </a:r>
            <a:r>
              <a:rPr dirty="0"/>
              <a:t>ГРАЖДАНИНОМ </a:t>
            </a:r>
            <a:r>
              <a:rPr spc="25" dirty="0"/>
              <a:t>СВОЕЙ </a:t>
            </a:r>
            <a:r>
              <a:rPr spc="30" dirty="0"/>
              <a:t> </a:t>
            </a:r>
            <a:r>
              <a:rPr spc="-35" dirty="0"/>
              <a:t>СТРАНЫ</a:t>
            </a:r>
            <a:r>
              <a:rPr sz="2050" spc="-35" dirty="0">
                <a:latin typeface="Microsoft Sans Serif"/>
                <a:cs typeface="Microsoft Sans Serif"/>
              </a:rPr>
              <a:t>, </a:t>
            </a:r>
            <a:r>
              <a:rPr spc="70" dirty="0"/>
              <a:t>РАЗВИВАЮЩИЙ </a:t>
            </a:r>
            <a:r>
              <a:rPr dirty="0"/>
              <a:t>ЧУВСТВА </a:t>
            </a:r>
            <a:r>
              <a:rPr spc="5" dirty="0"/>
              <a:t> </a:t>
            </a:r>
            <a:r>
              <a:rPr spc="-25" dirty="0"/>
              <a:t>ГРАЖДАНСТВЕННОСТИ</a:t>
            </a:r>
            <a:r>
              <a:rPr spc="-105" dirty="0"/>
              <a:t> </a:t>
            </a:r>
            <a:r>
              <a:rPr spc="55" dirty="0"/>
              <a:t>И</a:t>
            </a:r>
            <a:r>
              <a:rPr spc="-105" dirty="0"/>
              <a:t> </a:t>
            </a:r>
            <a:r>
              <a:rPr spc="-15" dirty="0"/>
              <a:t>ПАТРИОТИЗМА</a:t>
            </a:r>
            <a:endParaRPr sz="205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" y="7023591"/>
            <a:ext cx="8648700" cy="57150"/>
          </a:xfrm>
          <a:custGeom>
            <a:avLst/>
            <a:gdLst/>
            <a:ahLst/>
            <a:cxnLst/>
            <a:rect l="l" t="t" r="r" b="b"/>
            <a:pathLst>
              <a:path w="8648700" h="57150">
                <a:moveTo>
                  <a:pt x="8648699" y="0"/>
                </a:moveTo>
                <a:lnTo>
                  <a:pt x="8648699" y="57149"/>
                </a:lnTo>
                <a:lnTo>
                  <a:pt x="0" y="57149"/>
                </a:lnTo>
                <a:lnTo>
                  <a:pt x="0" y="0"/>
                </a:lnTo>
                <a:lnTo>
                  <a:pt x="864869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0" y="0"/>
            <a:ext cx="3335654" cy="6906895"/>
            <a:chOff x="0" y="0"/>
            <a:chExt cx="3335654" cy="6906895"/>
          </a:xfrm>
        </p:grpSpPr>
        <p:sp>
          <p:nvSpPr>
            <p:cNvPr id="6" name="object 6"/>
            <p:cNvSpPr/>
            <p:nvPr/>
          </p:nvSpPr>
          <p:spPr>
            <a:xfrm>
              <a:off x="0" y="122842"/>
              <a:ext cx="2381250" cy="2495550"/>
            </a:xfrm>
            <a:custGeom>
              <a:avLst/>
              <a:gdLst/>
              <a:ahLst/>
              <a:cxnLst/>
              <a:rect l="l" t="t" r="r" b="b"/>
              <a:pathLst>
                <a:path w="2381250" h="2495550">
                  <a:moveTo>
                    <a:pt x="1133135" y="2495549"/>
                  </a:moveTo>
                  <a:lnTo>
                    <a:pt x="1085273" y="2494648"/>
                  </a:lnTo>
                  <a:lnTo>
                    <a:pt x="1037867" y="2491967"/>
                  </a:lnTo>
                  <a:lnTo>
                    <a:pt x="990949" y="2487537"/>
                  </a:lnTo>
                  <a:lnTo>
                    <a:pt x="944552" y="2481392"/>
                  </a:lnTo>
                  <a:lnTo>
                    <a:pt x="898707" y="2473562"/>
                  </a:lnTo>
                  <a:lnTo>
                    <a:pt x="853447" y="2464082"/>
                  </a:lnTo>
                  <a:lnTo>
                    <a:pt x="808805" y="2452983"/>
                  </a:lnTo>
                  <a:lnTo>
                    <a:pt x="764812" y="2440297"/>
                  </a:lnTo>
                  <a:lnTo>
                    <a:pt x="721501" y="2426056"/>
                  </a:lnTo>
                  <a:lnTo>
                    <a:pt x="678904" y="2410294"/>
                  </a:lnTo>
                  <a:lnTo>
                    <a:pt x="637053" y="2393042"/>
                  </a:lnTo>
                  <a:lnTo>
                    <a:pt x="595982" y="2374333"/>
                  </a:lnTo>
                  <a:lnTo>
                    <a:pt x="555722" y="2354198"/>
                  </a:lnTo>
                  <a:lnTo>
                    <a:pt x="516305" y="2332671"/>
                  </a:lnTo>
                  <a:lnTo>
                    <a:pt x="477763" y="2309784"/>
                  </a:lnTo>
                  <a:lnTo>
                    <a:pt x="440130" y="2285568"/>
                  </a:lnTo>
                  <a:lnTo>
                    <a:pt x="403438" y="2260056"/>
                  </a:lnTo>
                  <a:lnTo>
                    <a:pt x="367718" y="2233281"/>
                  </a:lnTo>
                  <a:lnTo>
                    <a:pt x="333003" y="2205275"/>
                  </a:lnTo>
                  <a:lnTo>
                    <a:pt x="299325" y="2176070"/>
                  </a:lnTo>
                  <a:lnTo>
                    <a:pt x="266717" y="2145698"/>
                  </a:lnTo>
                  <a:lnTo>
                    <a:pt x="235211" y="2114192"/>
                  </a:lnTo>
                  <a:lnTo>
                    <a:pt x="204839" y="2081584"/>
                  </a:lnTo>
                  <a:lnTo>
                    <a:pt x="175634" y="2047906"/>
                  </a:lnTo>
                  <a:lnTo>
                    <a:pt x="147628" y="2013191"/>
                  </a:lnTo>
                  <a:lnTo>
                    <a:pt x="120853" y="1977471"/>
                  </a:lnTo>
                  <a:lnTo>
                    <a:pt x="95341" y="1940779"/>
                  </a:lnTo>
                  <a:lnTo>
                    <a:pt x="71125" y="1903146"/>
                  </a:lnTo>
                  <a:lnTo>
                    <a:pt x="48238" y="1864604"/>
                  </a:lnTo>
                  <a:lnTo>
                    <a:pt x="26711" y="1825188"/>
                  </a:lnTo>
                  <a:lnTo>
                    <a:pt x="6576" y="1784927"/>
                  </a:lnTo>
                  <a:lnTo>
                    <a:pt x="0" y="1770490"/>
                  </a:lnTo>
                  <a:lnTo>
                    <a:pt x="0" y="725059"/>
                  </a:lnTo>
                  <a:lnTo>
                    <a:pt x="26711" y="670361"/>
                  </a:lnTo>
                  <a:lnTo>
                    <a:pt x="48238" y="630944"/>
                  </a:lnTo>
                  <a:lnTo>
                    <a:pt x="71125" y="592403"/>
                  </a:lnTo>
                  <a:lnTo>
                    <a:pt x="95341" y="554770"/>
                  </a:lnTo>
                  <a:lnTo>
                    <a:pt x="120853" y="518078"/>
                  </a:lnTo>
                  <a:lnTo>
                    <a:pt x="147628" y="482358"/>
                  </a:lnTo>
                  <a:lnTo>
                    <a:pt x="175634" y="447643"/>
                  </a:lnTo>
                  <a:lnTo>
                    <a:pt x="204839" y="413965"/>
                  </a:lnTo>
                  <a:lnTo>
                    <a:pt x="235211" y="381357"/>
                  </a:lnTo>
                  <a:lnTo>
                    <a:pt x="266717" y="349851"/>
                  </a:lnTo>
                  <a:lnTo>
                    <a:pt x="299325" y="319479"/>
                  </a:lnTo>
                  <a:lnTo>
                    <a:pt x="333003" y="290274"/>
                  </a:lnTo>
                  <a:lnTo>
                    <a:pt x="367718" y="262268"/>
                  </a:lnTo>
                  <a:lnTo>
                    <a:pt x="403438" y="235493"/>
                  </a:lnTo>
                  <a:lnTo>
                    <a:pt x="440130" y="209981"/>
                  </a:lnTo>
                  <a:lnTo>
                    <a:pt x="477763" y="185765"/>
                  </a:lnTo>
                  <a:lnTo>
                    <a:pt x="516305" y="162878"/>
                  </a:lnTo>
                  <a:lnTo>
                    <a:pt x="555722" y="141351"/>
                  </a:lnTo>
                  <a:lnTo>
                    <a:pt x="595982" y="121216"/>
                  </a:lnTo>
                  <a:lnTo>
                    <a:pt x="637053" y="102507"/>
                  </a:lnTo>
                  <a:lnTo>
                    <a:pt x="678904" y="85255"/>
                  </a:lnTo>
                  <a:lnTo>
                    <a:pt x="721501" y="69492"/>
                  </a:lnTo>
                  <a:lnTo>
                    <a:pt x="764812" y="55252"/>
                  </a:lnTo>
                  <a:lnTo>
                    <a:pt x="808805" y="42566"/>
                  </a:lnTo>
                  <a:lnTo>
                    <a:pt x="853447" y="31467"/>
                  </a:lnTo>
                  <a:lnTo>
                    <a:pt x="898707" y="21986"/>
                  </a:lnTo>
                  <a:lnTo>
                    <a:pt x="944552" y="14157"/>
                  </a:lnTo>
                  <a:lnTo>
                    <a:pt x="990949" y="8012"/>
                  </a:lnTo>
                  <a:lnTo>
                    <a:pt x="1037867" y="3582"/>
                  </a:lnTo>
                  <a:lnTo>
                    <a:pt x="1085273" y="901"/>
                  </a:lnTo>
                  <a:lnTo>
                    <a:pt x="1133135" y="0"/>
                  </a:lnTo>
                  <a:lnTo>
                    <a:pt x="1180996" y="901"/>
                  </a:lnTo>
                  <a:lnTo>
                    <a:pt x="1228402" y="3582"/>
                  </a:lnTo>
                  <a:lnTo>
                    <a:pt x="1275320" y="8012"/>
                  </a:lnTo>
                  <a:lnTo>
                    <a:pt x="1321717" y="14157"/>
                  </a:lnTo>
                  <a:lnTo>
                    <a:pt x="1367562" y="21986"/>
                  </a:lnTo>
                  <a:lnTo>
                    <a:pt x="1412822" y="31467"/>
                  </a:lnTo>
                  <a:lnTo>
                    <a:pt x="1457464" y="42566"/>
                  </a:lnTo>
                  <a:lnTo>
                    <a:pt x="1501457" y="55252"/>
                  </a:lnTo>
                  <a:lnTo>
                    <a:pt x="1544769" y="69492"/>
                  </a:lnTo>
                  <a:lnTo>
                    <a:pt x="1587365" y="85255"/>
                  </a:lnTo>
                  <a:lnTo>
                    <a:pt x="1629216" y="102507"/>
                  </a:lnTo>
                  <a:lnTo>
                    <a:pt x="1670287" y="121216"/>
                  </a:lnTo>
                  <a:lnTo>
                    <a:pt x="1710548" y="141351"/>
                  </a:lnTo>
                  <a:lnTo>
                    <a:pt x="1749965" y="162878"/>
                  </a:lnTo>
                  <a:lnTo>
                    <a:pt x="1788506" y="185765"/>
                  </a:lnTo>
                  <a:lnTo>
                    <a:pt x="1826139" y="209981"/>
                  </a:lnTo>
                  <a:lnTo>
                    <a:pt x="1862831" y="235493"/>
                  </a:lnTo>
                  <a:lnTo>
                    <a:pt x="1898551" y="262268"/>
                  </a:lnTo>
                  <a:lnTo>
                    <a:pt x="1933266" y="290274"/>
                  </a:lnTo>
                  <a:lnTo>
                    <a:pt x="1966944" y="319479"/>
                  </a:lnTo>
                  <a:lnTo>
                    <a:pt x="1999552" y="349851"/>
                  </a:lnTo>
                  <a:lnTo>
                    <a:pt x="2031058" y="381357"/>
                  </a:lnTo>
                  <a:lnTo>
                    <a:pt x="2061430" y="413965"/>
                  </a:lnTo>
                  <a:lnTo>
                    <a:pt x="2090635" y="447643"/>
                  </a:lnTo>
                  <a:lnTo>
                    <a:pt x="2118641" y="482358"/>
                  </a:lnTo>
                  <a:lnTo>
                    <a:pt x="2145416" y="518078"/>
                  </a:lnTo>
                  <a:lnTo>
                    <a:pt x="2170928" y="554770"/>
                  </a:lnTo>
                  <a:lnTo>
                    <a:pt x="2195144" y="592403"/>
                  </a:lnTo>
                  <a:lnTo>
                    <a:pt x="2218031" y="630944"/>
                  </a:lnTo>
                  <a:lnTo>
                    <a:pt x="2239559" y="670361"/>
                  </a:lnTo>
                  <a:lnTo>
                    <a:pt x="2259693" y="710622"/>
                  </a:lnTo>
                  <a:lnTo>
                    <a:pt x="2278402" y="751693"/>
                  </a:lnTo>
                  <a:lnTo>
                    <a:pt x="2295654" y="793544"/>
                  </a:lnTo>
                  <a:lnTo>
                    <a:pt x="2311417" y="836141"/>
                  </a:lnTo>
                  <a:lnTo>
                    <a:pt x="2325657" y="879452"/>
                  </a:lnTo>
                  <a:lnTo>
                    <a:pt x="2338343" y="923445"/>
                  </a:lnTo>
                  <a:lnTo>
                    <a:pt x="2349442" y="968087"/>
                  </a:lnTo>
                  <a:lnTo>
                    <a:pt x="2358923" y="1013347"/>
                  </a:lnTo>
                  <a:lnTo>
                    <a:pt x="2366752" y="1059192"/>
                  </a:lnTo>
                  <a:lnTo>
                    <a:pt x="2372897" y="1105589"/>
                  </a:lnTo>
                  <a:lnTo>
                    <a:pt x="2377327" y="1152507"/>
                  </a:lnTo>
                  <a:lnTo>
                    <a:pt x="2380008" y="1199913"/>
                  </a:lnTo>
                  <a:lnTo>
                    <a:pt x="2380910" y="1247774"/>
                  </a:lnTo>
                  <a:lnTo>
                    <a:pt x="2380008" y="1295636"/>
                  </a:lnTo>
                  <a:lnTo>
                    <a:pt x="2377327" y="1343042"/>
                  </a:lnTo>
                  <a:lnTo>
                    <a:pt x="2372897" y="1389960"/>
                  </a:lnTo>
                  <a:lnTo>
                    <a:pt x="2366752" y="1436357"/>
                  </a:lnTo>
                  <a:lnTo>
                    <a:pt x="2358923" y="1482202"/>
                  </a:lnTo>
                  <a:lnTo>
                    <a:pt x="2349442" y="1527462"/>
                  </a:lnTo>
                  <a:lnTo>
                    <a:pt x="2338343" y="1572104"/>
                  </a:lnTo>
                  <a:lnTo>
                    <a:pt x="2325657" y="1616097"/>
                  </a:lnTo>
                  <a:lnTo>
                    <a:pt x="2311417" y="1659408"/>
                  </a:lnTo>
                  <a:lnTo>
                    <a:pt x="2295654" y="1702005"/>
                  </a:lnTo>
                  <a:lnTo>
                    <a:pt x="2278402" y="1743856"/>
                  </a:lnTo>
                  <a:lnTo>
                    <a:pt x="2259693" y="1784927"/>
                  </a:lnTo>
                  <a:lnTo>
                    <a:pt x="2239559" y="1825188"/>
                  </a:lnTo>
                  <a:lnTo>
                    <a:pt x="2218031" y="1864604"/>
                  </a:lnTo>
                  <a:lnTo>
                    <a:pt x="2195144" y="1903146"/>
                  </a:lnTo>
                  <a:lnTo>
                    <a:pt x="2170928" y="1940779"/>
                  </a:lnTo>
                  <a:lnTo>
                    <a:pt x="2145416" y="1977471"/>
                  </a:lnTo>
                  <a:lnTo>
                    <a:pt x="2118641" y="2013191"/>
                  </a:lnTo>
                  <a:lnTo>
                    <a:pt x="2090635" y="2047906"/>
                  </a:lnTo>
                  <a:lnTo>
                    <a:pt x="2061430" y="2081584"/>
                  </a:lnTo>
                  <a:lnTo>
                    <a:pt x="2031058" y="2114192"/>
                  </a:lnTo>
                  <a:lnTo>
                    <a:pt x="1999552" y="2145698"/>
                  </a:lnTo>
                  <a:lnTo>
                    <a:pt x="1966944" y="2176070"/>
                  </a:lnTo>
                  <a:lnTo>
                    <a:pt x="1933266" y="2205275"/>
                  </a:lnTo>
                  <a:lnTo>
                    <a:pt x="1898551" y="2233281"/>
                  </a:lnTo>
                  <a:lnTo>
                    <a:pt x="1862831" y="2260056"/>
                  </a:lnTo>
                  <a:lnTo>
                    <a:pt x="1826139" y="2285568"/>
                  </a:lnTo>
                  <a:lnTo>
                    <a:pt x="1788506" y="2309784"/>
                  </a:lnTo>
                  <a:lnTo>
                    <a:pt x="1749965" y="2332671"/>
                  </a:lnTo>
                  <a:lnTo>
                    <a:pt x="1710548" y="2354198"/>
                  </a:lnTo>
                  <a:lnTo>
                    <a:pt x="1670287" y="2374333"/>
                  </a:lnTo>
                  <a:lnTo>
                    <a:pt x="1629216" y="2393042"/>
                  </a:lnTo>
                  <a:lnTo>
                    <a:pt x="1587365" y="2410294"/>
                  </a:lnTo>
                  <a:lnTo>
                    <a:pt x="1544769" y="2426056"/>
                  </a:lnTo>
                  <a:lnTo>
                    <a:pt x="1501457" y="2440297"/>
                  </a:lnTo>
                  <a:lnTo>
                    <a:pt x="1457464" y="2452983"/>
                  </a:lnTo>
                  <a:lnTo>
                    <a:pt x="1412822" y="2464082"/>
                  </a:lnTo>
                  <a:lnTo>
                    <a:pt x="1367562" y="2473562"/>
                  </a:lnTo>
                  <a:lnTo>
                    <a:pt x="1321717" y="2481392"/>
                  </a:lnTo>
                  <a:lnTo>
                    <a:pt x="1275320" y="2487537"/>
                  </a:lnTo>
                  <a:lnTo>
                    <a:pt x="1228402" y="2491967"/>
                  </a:lnTo>
                  <a:lnTo>
                    <a:pt x="1180996" y="2494648"/>
                  </a:lnTo>
                  <a:lnTo>
                    <a:pt x="1133135" y="2495549"/>
                  </a:lnTo>
                  <a:close/>
                </a:path>
              </a:pathLst>
            </a:custGeom>
            <a:solidFill>
              <a:srgbClr val="3F6BB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0" y="0"/>
              <a:ext cx="2849880" cy="4892040"/>
            </a:xfrm>
            <a:custGeom>
              <a:avLst/>
              <a:gdLst/>
              <a:ahLst/>
              <a:cxnLst/>
              <a:rect l="l" t="t" r="r" b="b"/>
              <a:pathLst>
                <a:path w="2849880" h="4892040">
                  <a:moveTo>
                    <a:pt x="0" y="4891705"/>
                  </a:moveTo>
                  <a:lnTo>
                    <a:pt x="0" y="4778174"/>
                  </a:lnTo>
                  <a:lnTo>
                    <a:pt x="2783666" y="0"/>
                  </a:lnTo>
                  <a:lnTo>
                    <a:pt x="2849807" y="0"/>
                  </a:lnTo>
                  <a:lnTo>
                    <a:pt x="0" y="48917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0" y="3096416"/>
              <a:ext cx="3335654" cy="3810000"/>
            </a:xfrm>
            <a:custGeom>
              <a:avLst/>
              <a:gdLst/>
              <a:ahLst/>
              <a:cxnLst/>
              <a:rect l="l" t="t" r="r" b="b"/>
              <a:pathLst>
                <a:path w="3335654" h="3810000">
                  <a:moveTo>
                    <a:pt x="3335591" y="3810000"/>
                  </a:moveTo>
                  <a:lnTo>
                    <a:pt x="0" y="3810000"/>
                  </a:lnTo>
                  <a:lnTo>
                    <a:pt x="0" y="1965917"/>
                  </a:lnTo>
                  <a:lnTo>
                    <a:pt x="1135317" y="0"/>
                  </a:lnTo>
                  <a:lnTo>
                    <a:pt x="3335591" y="3810000"/>
                  </a:lnTo>
                  <a:close/>
                </a:path>
              </a:pathLst>
            </a:custGeom>
            <a:solidFill>
              <a:srgbClr val="BD25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226022"/>
              <a:ext cx="2289135" cy="228912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300</Words>
  <Application>Microsoft Office PowerPoint</Application>
  <PresentationFormat>Произвольный</PresentationFormat>
  <Paragraphs>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УЧЕБНО - МЕТОДИЧЕСКИЙ  КОМПЛЕКС " ШКОЛА РОССИИ "</vt:lpstr>
      <vt:lpstr>УМК " ШКОЛА РОССИИ " - ЭТО . . .</vt:lpstr>
      <vt:lpstr>УМК " ШКОЛА РОССИИ "</vt:lpstr>
      <vt:lpstr>ИДЕЯ ПРОГРАММЫ</vt:lpstr>
      <vt:lpstr>Структура и содержании учебников  УМК «Школа России» ориентированы  на структуру основных компонентов  учебной деятельности:</vt:lpstr>
      <vt:lpstr>ОСОБЕННОСТИ УМК</vt:lpstr>
      <vt:lpstr>СОДЕРЖАНИЕ И КОМПЛЕКТАЦИЯ  УМК “ ШКОЛА РОССИИ ”</vt:lpstr>
      <vt:lpstr>ТЕХНОЛОГИИ</vt:lpstr>
      <vt:lpstr>ОБОБЩАЮЩИМИ  ХАРАКТЕРИСТИКАМИ СОДЕРЖАНИЯ КОМПЛЕКТА ЯВЛЯЮТСЯ :</vt:lpstr>
      <vt:lpstr>ОБОБЩАЮЩИМИ ХАРАКТЕРИСТИКАМИ СОДЕРЖАНИЯ  КОМПЛЕКТА ЯВЛЯЮТСЯ :</vt:lpstr>
      <vt:lpstr>УМК « ШКОЛА РОССИИ»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"ШКОЛА РОССИИ"</dc:title>
  <dc:creator>Валерия</dc:creator>
  <cp:keywords>DAE6i7f2vhE,BAEz2DfS8zo</cp:keywords>
  <cp:lastModifiedBy>HP</cp:lastModifiedBy>
  <cp:revision>1</cp:revision>
  <dcterms:created xsi:type="dcterms:W3CDTF">2023-03-29T13:38:29Z</dcterms:created>
  <dcterms:modified xsi:type="dcterms:W3CDTF">2023-03-29T13:46:23Z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2022-03-14T00:00:00Z</vt:filetime>
  </property>
  <property fmtid="{D5CDD505-2E9C-101B-9397-08002B2CF9AE}" pid="3" name="Creator">
    <vt:lpwstr>Canva</vt:lpwstr>
  </property>
  <property fmtid="{D5CDD505-2E9C-101B-9397-08002B2CF9AE}" pid="4" name="LastSaved">
    <vt:filetime>2023-03-29T00:00:00Z</vt:filetime>
  </property>
</Properties>
</file>