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9" r:id="rId3"/>
    <p:sldId id="263" r:id="rId4"/>
    <p:sldId id="264" r:id="rId5"/>
    <p:sldId id="265" r:id="rId6"/>
    <p:sldId id="266" r:id="rId7"/>
    <p:sldId id="267" r:id="rId8"/>
    <p:sldId id="25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00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7737" y="2173573"/>
            <a:ext cx="7460105" cy="172613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7737" y="3991782"/>
            <a:ext cx="746010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3430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6782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9359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41984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370" y="1275023"/>
            <a:ext cx="8844197" cy="2852737"/>
          </a:xfrm>
        </p:spPr>
        <p:txBody>
          <a:bodyPr anchor="b"/>
          <a:lstStyle>
            <a:lvl1pPr algn="ctr">
              <a:defRPr sz="6000">
                <a:solidFill>
                  <a:srgbClr val="23004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9370" y="4154748"/>
            <a:ext cx="8844197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rgbClr val="320064"/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4300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695" y="1825625"/>
            <a:ext cx="555510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10069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082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797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0634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5230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6489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862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695" y="365125"/>
            <a:ext cx="113175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softEdge">
              <a:bevelT w="38100" h="38100"/>
              <a:contourClr>
                <a:srgbClr val="3B0076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695" y="1825625"/>
            <a:ext cx="113175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443A2-6391-42E3-A079-6DADCFEA934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76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30046"/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/>
          </p:cNvSpPr>
          <p:nvPr/>
        </p:nvSpPr>
        <p:spPr bwMode="auto">
          <a:xfrm>
            <a:off x="2351617" y="1428750"/>
            <a:ext cx="787188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accent1">
                <a:alpha val="50000"/>
              </a:scheme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03152"/>
                </a:solidFill>
                <a:cs typeface="+mn-cs"/>
              </a:rPr>
              <a:t/>
            </a:r>
            <a:br>
              <a:rPr lang="ru-RU" sz="4000" b="1" dirty="0">
                <a:solidFill>
                  <a:srgbClr val="403152"/>
                </a:solidFill>
                <a:cs typeface="+mn-cs"/>
              </a:rPr>
            </a:br>
            <a:endParaRPr lang="ru-RU" sz="6000" b="1" dirty="0">
              <a:solidFill>
                <a:srgbClr val="40315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809751" y="2438265"/>
            <a:ext cx="10382249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sz="4800" b="1" dirty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технологии в </a:t>
            </a:r>
            <a:r>
              <a:rPr lang="ru-RU" sz="4800" b="1" dirty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800" b="1" dirty="0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классе</a:t>
            </a:r>
            <a:endParaRPr lang="ru-RU" sz="4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7/02/05/s_5896e1929980b/img4.jpg"/>
          <p:cNvPicPr>
            <a:picLocks noChangeAspect="1" noChangeArrowheads="1"/>
          </p:cNvPicPr>
          <p:nvPr/>
        </p:nvPicPr>
        <p:blipFill>
          <a:blip r:embed="rId2"/>
          <a:srcRect l="1305" r="4737" b="3429"/>
          <a:stretch>
            <a:fillRect/>
          </a:stretch>
        </p:blipFill>
        <p:spPr bwMode="auto">
          <a:xfrm>
            <a:off x="1389017" y="0"/>
            <a:ext cx="8896552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31520" y="679270"/>
            <a:ext cx="803014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Звёзды, астероиды, кометы,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Метеоры, спутники, планеты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Необъятна взглядом бесконечность,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Мрак, величие, тайны, вечность. 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pbs.twimg.com/media/DxCTQzyWkAItQYp.jpg:larg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6743" y="2650235"/>
            <a:ext cx="4906251" cy="40510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orkhandmade.ru/wp-content/uploads/2020/03/2-10-1980x1485.jpg?v=15843189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9967" y="228600"/>
            <a:ext cx="8356599" cy="62674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8650" y="533400"/>
            <a:ext cx="101069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Кто первым полетел в космос? 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28651" y="1371600"/>
            <a:ext cx="1156334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2.Назовите имя первого космонавта, побывавшего в космосе? 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1500" y="3105150"/>
            <a:ext cx="111633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дату первого полёта человека в космос.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648885"/>
            <a:ext cx="10972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4.Первая женщина, побывавшая в космосе?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900igr.net/up/datai/167752/0109-079-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0" t="9511" b="3261"/>
          <a:stretch>
            <a:fillRect/>
          </a:stretch>
        </p:blipFill>
        <p:spPr bwMode="auto">
          <a:xfrm>
            <a:off x="1485900" y="1104900"/>
            <a:ext cx="9204325" cy="5276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3050" y="438150"/>
            <a:ext cx="952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РАБОТЫ С НОЖНИЦАМИ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4.infourok.ru/uploads/ex/0e15/0013f7bc-e23a9a25/img2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65" t="20764" r="12118" b="8403"/>
          <a:stretch>
            <a:fillRect/>
          </a:stretch>
        </p:blipFill>
        <p:spPr bwMode="auto">
          <a:xfrm>
            <a:off x="857249" y="1066800"/>
            <a:ext cx="8766287" cy="5791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3050" y="438150"/>
            <a:ext cx="952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РАБОТЫ С КЛЕЕМ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04950" y="1016139"/>
            <a:ext cx="93916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Заготовить квадратики цветной бумаги (гофрированной) 2см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2см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Нанести клей на небольшой участок по контуру фигуры.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Тупой конец карандаша поставить на фигуру из бумаги, смять и покатать между пальцами, чтобы получилась трубочка.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Поставьте на клей и выньте карандаш.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900igr.net/up/datas/65119/01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l="2882" t="16597" r="5660" b="12847"/>
          <a:stretch>
            <a:fillRect/>
          </a:stretch>
        </p:blipFill>
        <p:spPr bwMode="auto">
          <a:xfrm>
            <a:off x="1600200" y="723900"/>
            <a:ext cx="9087300" cy="5257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Человек и космос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CE103628-F835-47C6-9EF3-E094535854B0}" vid="{59C0FAF0-7BD2-4D04-8D65-D52C7F857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Человек и космос 1</Template>
  <TotalTime>53</TotalTime>
  <Words>111</Words>
  <Application>Microsoft Office PowerPoint</Application>
  <PresentationFormat>Произвольный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Человек и космос 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космос</dc:title>
  <dc:creator>User</dc:creator>
  <cp:lastModifiedBy>user</cp:lastModifiedBy>
  <cp:revision>8</cp:revision>
  <dcterms:created xsi:type="dcterms:W3CDTF">2017-03-14T18:51:52Z</dcterms:created>
  <dcterms:modified xsi:type="dcterms:W3CDTF">2023-04-14T07:46:03Z</dcterms:modified>
</cp:coreProperties>
</file>