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71" r:id="rId6"/>
    <p:sldId id="270" r:id="rId7"/>
    <p:sldId id="269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Олимпиады для детей младшего 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Темп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6715172" cy="4000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Областные олимпиады по математике и окружающему миру. Могут принять участие обучающиеся 1-4 классов. «Технология + Естествознание + Математика = Приоритеты образования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en-US" dirty="0" smtClean="0"/>
              <a:t>https://www.chel-edu.ru/temp/</a:t>
            </a:r>
            <a:endParaRPr lang="ru-RU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714620"/>
            <a:ext cx="2733667" cy="201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Олимпиады для школьников г. Челябинск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6715172" cy="40005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Для участия в олимпиадах необходима учетная запись с подтвержденными данными. Некоторые олимпиады проводятся в очном формате, они требуют предварительной подачи заявки на участие. Участвовать в олимпиаде могут учащиеся с 1 по 4 класс. Продолжительность олимпиады зависит от предмета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en-US" dirty="0" smtClean="0"/>
              <a:t>http://olymp74.ru/</a:t>
            </a:r>
            <a:endParaRPr lang="ru-RU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1275" y="2643182"/>
            <a:ext cx="27527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Международная Олимпиада по основам наук в начальных классах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5400684" cy="37147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Участие могут принять 1-4 классы по основам</a:t>
            </a:r>
          </a:p>
          <a:p>
            <a:pPr>
              <a:buNone/>
            </a:pPr>
            <a:r>
              <a:rPr lang="ru-RU" dirty="0" smtClean="0"/>
              <a:t>наук в начальных классах.</a:t>
            </a:r>
          </a:p>
          <a:p>
            <a:pPr>
              <a:buNone/>
            </a:pPr>
            <a:r>
              <a:rPr lang="ru-RU" dirty="0" smtClean="0"/>
              <a:t>Ученик допускается</a:t>
            </a:r>
          </a:p>
          <a:p>
            <a:pPr>
              <a:buNone/>
            </a:pPr>
            <a:r>
              <a:rPr lang="ru-RU" dirty="0" smtClean="0"/>
              <a:t>без предварительного отбора. 1 этап 70 рублей</a:t>
            </a:r>
          </a:p>
          <a:p>
            <a:pPr>
              <a:buNone/>
            </a:pPr>
            <a:r>
              <a:rPr lang="ru-RU" dirty="0" smtClean="0"/>
              <a:t>с участника за один предмет. 2 этап этапе 80</a:t>
            </a:r>
          </a:p>
          <a:p>
            <a:pPr>
              <a:buNone/>
            </a:pPr>
            <a:r>
              <a:rPr lang="ru-RU" dirty="0" smtClean="0"/>
              <a:t>рублей с участника за один предмет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https://urfodu.ru/ru/ru/contests/xvi_mejdunarodnaya_olimpiada_po_osnovam_nauk_v_nachalnyih_klassah/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3000372"/>
            <a:ext cx="2447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Русский медвежонок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6715172" cy="40005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Олимпиада по русскому языку. Конкурс проводится в пяти разных возрастных группах: 2 и 3, 4 и 5. Участникам в игровой форме предлагается в каждом из заданий выбрать один из пяти предложенных вариантов ответа.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https://</a:t>
            </a:r>
            <a:r>
              <a:rPr lang="en-US" dirty="0" smtClean="0"/>
              <a:t>russian</a:t>
            </a:r>
            <a:r>
              <a:rPr lang="ru-RU" dirty="0" smtClean="0"/>
              <a:t>-</a:t>
            </a:r>
            <a:r>
              <a:rPr lang="en-US" dirty="0" smtClean="0"/>
              <a:t>kenguru.ru/</a:t>
            </a:r>
            <a:r>
              <a:rPr lang="en-US" dirty="0" err="1" smtClean="0"/>
              <a:t>konkursy</a:t>
            </a:r>
            <a:r>
              <a:rPr lang="en-US" dirty="0" smtClean="0"/>
              <a:t>/</a:t>
            </a:r>
            <a:r>
              <a:rPr lang="en-US" dirty="0" err="1" smtClean="0"/>
              <a:t>russkii-medvezhonok</a:t>
            </a:r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34150" y="2428868"/>
            <a:ext cx="26098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British Bulldog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6715172" cy="40005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Всероссийский конкурс по английскому </a:t>
            </a:r>
            <a:r>
              <a:rPr lang="ru-RU" dirty="0" smtClean="0"/>
              <a:t>языку</a:t>
            </a:r>
          </a:p>
          <a:p>
            <a:pPr>
              <a:buNone/>
            </a:pPr>
            <a:r>
              <a:rPr lang="ru-RU" dirty="0" smtClean="0"/>
              <a:t>К участию приглашаются все школьники, без какого-либо предварительного отбора. Задания делятся по нескольким возрастным группам: 3-4 </a:t>
            </a:r>
            <a:r>
              <a:rPr lang="ru-RU" dirty="0" smtClean="0"/>
              <a:t>классы</a:t>
            </a:r>
          </a:p>
          <a:p>
            <a:pPr>
              <a:buNone/>
            </a:pPr>
            <a:r>
              <a:rPr lang="en-US" dirty="0" smtClean="0"/>
              <a:t>https://russian-kenguru.ru/konkursy/british-bulldog</a:t>
            </a:r>
            <a:endParaRPr lang="ru-RU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714488"/>
            <a:ext cx="2569653" cy="223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Кенгуру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6715172" cy="400052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Конкурс-игра по математике. Сложность заданий делится по возрастным группам: 2 класс, 3-4 классы. Главная цель конкурса — привлечь как можно больше ребят к решению математических задач, показать каждому школьнику, что обдумывание задачи может быть делом живым, увлекательным, и даже веселым. После подведения итогов всем участникам выдаётся сертификат участника с указанием места, занятого в школе, в районе, в стране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en-US" dirty="0" smtClean="0"/>
              <a:t>https://russian-kenguru.ru/konkursy/kenguru</a:t>
            </a:r>
            <a:endParaRPr lang="ru-RU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286124"/>
            <a:ext cx="21621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6715172" cy="40005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Самый популярный конкурс в России по информатике среди школьников. Конкурс проводится в формате тестов, и делится по классам: 1, 2-3, 4-5. В каждом из 30 заданий предлагается 5 вариантов ответа, из который необходимо выделить единственный верный. На выполнение тестовых заданий отводится один час. https://russian-kenguru.ru/konkursy/kit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63319"/>
            <a:ext cx="3500462" cy="147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Эму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6715172" cy="40005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Конкурсы-исследования для школьников 1-4 классов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Помогает учителю оценить уровень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предметных и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 образования. Приглашаются школьники без предварительного отбора.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https://cerm.ru/index.php?action=article&amp;a=24</a:t>
            </a:r>
            <a:endParaRPr lang="ru-RU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928802"/>
            <a:ext cx="26479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6715172" cy="40005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Самый популярный конкурс в России по информатике среди школьников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К участию в конкурсе по математике допускаются школьники 1-4 классов. Задания конкурса составлены так, чтобы каждый ученик, даже тот, кто недолюбливает математику, а то и побаивается ее, нашел для себя интересные и доступные вопросы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en-US" dirty="0" smtClean="0"/>
              <a:t>https://konkurs-rebus.ru/index.html</a:t>
            </a:r>
            <a:endParaRPr lang="ru-RU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785794"/>
            <a:ext cx="367497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Артишок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6715172" cy="40005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Открытый фестиваль-конкурс талантливой молодежи Участниками фестиваля-конкурса могут стать любые детские и молодежные творческие коллективы, индивидуальные исполнители города Челябинска и Челябинской области в возрасте от 4 лет. Направление: по выбору </a:t>
            </a:r>
            <a:r>
              <a:rPr lang="ru-RU" dirty="0" smtClean="0"/>
              <a:t>участников</a:t>
            </a:r>
          </a:p>
          <a:p>
            <a:pPr>
              <a:buNone/>
            </a:pPr>
            <a:r>
              <a:rPr lang="en-US" dirty="0" smtClean="0"/>
              <a:t>https://vk.com/club51457225</a:t>
            </a:r>
            <a:endParaRPr lang="ru-RU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9875" y="2428868"/>
            <a:ext cx="25241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</TotalTime>
  <Words>462</Words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Олимпиады для детей младшего школьного возраста</vt:lpstr>
      <vt:lpstr>Международная Олимпиада по основам наук в начальных классах </vt:lpstr>
      <vt:lpstr>Русский медвежонок </vt:lpstr>
      <vt:lpstr>British Bulldog</vt:lpstr>
      <vt:lpstr>Кенгуру</vt:lpstr>
      <vt:lpstr>Слайд 6</vt:lpstr>
      <vt:lpstr>Эму</vt:lpstr>
      <vt:lpstr>Слайд 8</vt:lpstr>
      <vt:lpstr>Артишок</vt:lpstr>
      <vt:lpstr>Темп</vt:lpstr>
      <vt:lpstr>Олимпиады для школьников г. Челябинск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детей младшего школьного возраста</dc:title>
  <dc:creator>8</dc:creator>
  <cp:lastModifiedBy>8</cp:lastModifiedBy>
  <cp:revision>2</cp:revision>
  <dcterms:created xsi:type="dcterms:W3CDTF">2023-04-15T05:22:59Z</dcterms:created>
  <dcterms:modified xsi:type="dcterms:W3CDTF">2023-04-15T05:36:01Z</dcterms:modified>
</cp:coreProperties>
</file>