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15.04.2023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15.04.2023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15.04.2023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Ресурсы участия детей в исследовательской </a:t>
            </a:r>
            <a:r>
              <a:rPr lang="ru-RU" dirty="0" smtClean="0"/>
              <a:t>деятельности. </a:t>
            </a:r>
            <a:r>
              <a:rPr lang="ru-RU" dirty="0" smtClean="0"/>
              <a:t>Всероссийские и областные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642918"/>
            <a:ext cx="8229600" cy="1066800"/>
          </a:xfrm>
        </p:spPr>
        <p:txBody>
          <a:bodyPr/>
          <a:lstStyle/>
          <a:p>
            <a:pPr algn="ctr"/>
            <a:r>
              <a:rPr lang="ru-RU" dirty="0" smtClean="0"/>
              <a:t>Интеллектуалы 21 века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500174"/>
            <a:ext cx="5715040" cy="432511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000" dirty="0" smtClean="0"/>
              <a:t>Городской конкурс исследовательских и проектных работ учащихся «Интеллектуалы XXI века» Создан в целях создания </a:t>
            </a:r>
            <a:r>
              <a:rPr lang="ru-RU" sz="2000" dirty="0" err="1" smtClean="0"/>
              <a:t>организационнопедагогических</a:t>
            </a:r>
            <a:r>
              <a:rPr lang="ru-RU" sz="2000" dirty="0" smtClean="0"/>
              <a:t> условий для выявления и поддержки одаренных младших школьников. Конкурс проводится по возрастным группам: -I-я возрастная группа – учащиеся 1–2-х классов; -II-я возрастная группа – учащиеся 3–4-х классов</a:t>
            </a:r>
            <a:r>
              <a:rPr lang="ru-RU" sz="2000" dirty="0" smtClean="0"/>
              <a:t>.</a:t>
            </a:r>
          </a:p>
          <a:p>
            <a:pPr>
              <a:buNone/>
            </a:pPr>
            <a:r>
              <a:rPr lang="en-US" sz="2000" dirty="0" smtClean="0"/>
              <a:t>https://chel-dpsh.ru/component/k2/item/3902-xvi-gorodskoj-konkurs-issledovatelskikh-i-proektnykh-rabot-uchashchikhsya-1-8-kh-klassov-intellektualy-xxi-veka</a:t>
            </a:r>
            <a:endParaRPr lang="ru-RU" sz="20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29256" y="4071942"/>
            <a:ext cx="3143240" cy="725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642918"/>
            <a:ext cx="8229600" cy="1066800"/>
          </a:xfrm>
        </p:spPr>
        <p:txBody>
          <a:bodyPr/>
          <a:lstStyle/>
          <a:p>
            <a:pPr algn="ctr"/>
            <a:r>
              <a:rPr lang="ru-RU" dirty="0" smtClean="0"/>
              <a:t>Я познаю природу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500174"/>
            <a:ext cx="5715040" cy="432511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000" dirty="0" smtClean="0"/>
              <a:t>Областной конкурс исследовательских работ и проектов младших школьников “Я познаю природу” Направления: -«Биология животных», «Биология растений», «Здоровое детство», «Экология и охрана природы», «Приусадебный участок», «Природа живая и неживая» Конкурс проводится в два этапа. На первом этапе Конкурса проходит отбор работ на второй этап - видеоконференцию</a:t>
            </a:r>
            <a:r>
              <a:rPr lang="ru-RU" sz="2000" dirty="0" smtClean="0"/>
              <a:t>.</a:t>
            </a:r>
          </a:p>
          <a:p>
            <a:pPr>
              <a:buNone/>
            </a:pPr>
            <a:r>
              <a:rPr lang="en-US" sz="2000" dirty="0" smtClean="0"/>
              <a:t>https://chel-dpsh.ru/component/k2/item/3902-xvi-gorodskoj-konkurs-issledovatelskikh-i-proektnykh-rabot-uchashchikhsya-1-8-kh-klassov-intellektualy-xxi-veka</a:t>
            </a:r>
            <a:endParaRPr lang="ru-RU" sz="2000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86578" y="2500306"/>
            <a:ext cx="1447800" cy="223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642918"/>
            <a:ext cx="8229600" cy="1066800"/>
          </a:xfrm>
        </p:spPr>
        <p:txBody>
          <a:bodyPr/>
          <a:lstStyle/>
          <a:p>
            <a:pPr algn="ctr"/>
            <a:r>
              <a:rPr lang="ru-RU" dirty="0" smtClean="0"/>
              <a:t>Грани науки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500174"/>
            <a:ext cx="5715040" cy="432511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000" dirty="0" smtClean="0"/>
              <a:t>Всероссийский конкурс </a:t>
            </a:r>
            <a:r>
              <a:rPr lang="ru-RU" sz="2000" dirty="0" err="1" smtClean="0"/>
              <a:t>проектноисследовательских</a:t>
            </a:r>
            <a:r>
              <a:rPr lang="ru-RU" sz="2000" dirty="0" smtClean="0"/>
              <a:t> работ учащихся. Цель - повышения качества образования и эффективности обучения учащихся средствами проектной и исследовательской деятельности. На конкурс представляются проектные и исследовательские работы школьников 1- 4 </a:t>
            </a:r>
            <a:r>
              <a:rPr lang="ru-RU" sz="2000" dirty="0" smtClean="0"/>
              <a:t>классов</a:t>
            </a:r>
          </a:p>
          <a:p>
            <a:pPr>
              <a:buNone/>
            </a:pPr>
            <a:r>
              <a:rPr lang="en-US" sz="2000" dirty="0" smtClean="0"/>
              <a:t>http://pedakademy.ru/?page_id=119</a:t>
            </a:r>
            <a:endParaRPr lang="ru-RU" sz="20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00760" y="2214554"/>
            <a:ext cx="2686050" cy="231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642918"/>
            <a:ext cx="8229600" cy="1066800"/>
          </a:xfrm>
        </p:spPr>
        <p:txBody>
          <a:bodyPr/>
          <a:lstStyle/>
          <a:p>
            <a:pPr algn="ctr"/>
            <a:r>
              <a:rPr lang="ru-RU" dirty="0" smtClean="0"/>
              <a:t>Моя исследовательская работа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500174"/>
            <a:ext cx="5715040" cy="432511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000" dirty="0" smtClean="0"/>
              <a:t>Всероссийский дистанционный конкурс «Моя исследовательская работа». Для обучающихся 1-4 классов. Направление: по выбору </a:t>
            </a:r>
            <a:r>
              <a:rPr lang="ru-RU" sz="2000" dirty="0" smtClean="0"/>
              <a:t>школьников</a:t>
            </a:r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r>
              <a:rPr lang="en-US" sz="2000" dirty="0" smtClean="0"/>
              <a:t>https://klassnye-chasy.ru/konkursy/deiskih-proektov-moya-issledovatelskaya-rabota-2018</a:t>
            </a:r>
            <a:endParaRPr lang="ru-RU" sz="20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86446" y="2357430"/>
            <a:ext cx="3133725" cy="141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642918"/>
            <a:ext cx="8229600" cy="1066800"/>
          </a:xfrm>
        </p:spPr>
        <p:txBody>
          <a:bodyPr/>
          <a:lstStyle/>
          <a:p>
            <a:pPr algn="ctr"/>
            <a:r>
              <a:rPr lang="ru-RU" dirty="0" smtClean="0"/>
              <a:t>Свет познания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500174"/>
            <a:ext cx="5715040" cy="432511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000" dirty="0" smtClean="0"/>
              <a:t>Всероссийский конкурс исследовательских работ учащихся 1-11 классов и дошкольников старших групп «Свет познания - весна 2021» Организация научно-исследовательской деятельности </a:t>
            </a:r>
            <a:r>
              <a:rPr lang="ru-RU" sz="2000" dirty="0" smtClean="0"/>
              <a:t>учеников</a:t>
            </a:r>
          </a:p>
          <a:p>
            <a:pPr>
              <a:buNone/>
            </a:pPr>
            <a:r>
              <a:rPr lang="en-US" sz="2000" dirty="0" smtClean="0"/>
              <a:t>https://open-hands.ru/svet-poznaniya</a:t>
            </a:r>
            <a:endParaRPr lang="ru-RU" sz="20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28860" y="4429132"/>
            <a:ext cx="3400425" cy="194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642918"/>
            <a:ext cx="8229600" cy="1066800"/>
          </a:xfrm>
        </p:spPr>
        <p:txBody>
          <a:bodyPr/>
          <a:lstStyle/>
          <a:p>
            <a:pPr algn="ctr"/>
            <a:r>
              <a:rPr lang="ru-RU" dirty="0" smtClean="0"/>
              <a:t>Таланты России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500174"/>
            <a:ext cx="5715040" cy="432511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000" dirty="0" smtClean="0"/>
              <a:t>Всероссийский дистанционный конкурс «Исследовательские работы и проекты» Таланты России. Для обучающихся 1-4 классов</a:t>
            </a:r>
            <a:r>
              <a:rPr lang="ru-RU" sz="2000" dirty="0" smtClean="0"/>
              <a:t>.</a:t>
            </a:r>
          </a:p>
          <a:p>
            <a:pPr>
              <a:buNone/>
            </a:pPr>
            <a:r>
              <a:rPr lang="en-US" sz="2000" dirty="0" smtClean="0"/>
              <a:t>https://dk-talant.ru/?p=101</a:t>
            </a:r>
            <a:endParaRPr lang="ru-RU" sz="2000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43636" y="3571876"/>
            <a:ext cx="2314575" cy="231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642918"/>
            <a:ext cx="8229600" cy="1066800"/>
          </a:xfrm>
        </p:spPr>
        <p:txBody>
          <a:bodyPr/>
          <a:lstStyle/>
          <a:p>
            <a:pPr algn="ctr"/>
            <a:r>
              <a:rPr lang="ru-RU" dirty="0" smtClean="0"/>
              <a:t>Изменим мир к лучшему!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500174"/>
            <a:ext cx="5715040" cy="432511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000" dirty="0" smtClean="0"/>
              <a:t>Всероссийский конкурс </a:t>
            </a:r>
            <a:r>
              <a:rPr lang="ru-RU" sz="2000" dirty="0" err="1" smtClean="0"/>
              <a:t>социальнозначимых</a:t>
            </a:r>
            <a:r>
              <a:rPr lang="ru-RU" sz="2000" dirty="0" smtClean="0"/>
              <a:t> проектов учащихся «Изменим мир к лучшему!». На конкурс представляются социальные проекты учащихся 1- 4 </a:t>
            </a:r>
            <a:r>
              <a:rPr lang="ru-RU" sz="2000" dirty="0" smtClean="0"/>
              <a:t>классов</a:t>
            </a:r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r>
              <a:rPr lang="en-US" sz="2000" dirty="0" smtClean="0"/>
              <a:t>http://pedakademy.ru/?page_id=122</a:t>
            </a:r>
            <a:endParaRPr lang="ru-RU" sz="2000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15140" y="3714752"/>
            <a:ext cx="1704975" cy="2257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642918"/>
            <a:ext cx="8229600" cy="1066800"/>
          </a:xfrm>
        </p:spPr>
        <p:txBody>
          <a:bodyPr/>
          <a:lstStyle/>
          <a:p>
            <a:pPr algn="ctr"/>
            <a:r>
              <a:rPr lang="ru-RU" dirty="0" smtClean="0"/>
              <a:t>Человек и Природа. Первые шаги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500174"/>
            <a:ext cx="8143932" cy="432511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000" dirty="0" smtClean="0"/>
              <a:t>Конкурс исследовательских проектов младших школьников «Человек и Природа. Первые шаги». Приобщение младших школьников к исследованию окружающих объектов и явлений природы, к бережному обращению с объектами и явлениями окружающего мира, формирование навыков исследовательской деятельности учащихся, развитие чувства причастности к решению экологических проблем. К участию приглашаются детские коллективы, созданные в школах</a:t>
            </a:r>
            <a:r>
              <a:rPr lang="ru-RU" sz="2000" dirty="0" smtClean="0"/>
              <a:t>.</a:t>
            </a:r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r>
              <a:rPr lang="en-US" sz="2000" smtClean="0"/>
              <a:t>https://festivalnauki.ru/program/chelovek-i-priroda-pervye-shagi32809/</a:t>
            </a:r>
            <a:endParaRPr lang="ru-RU" sz="20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0</TotalTime>
  <Words>346</Words>
  <PresentationFormat>Экран (4:3)</PresentationFormat>
  <Paragraphs>28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Городская</vt:lpstr>
      <vt:lpstr>Ресурсы участия детей в исследовательской деятельности. Всероссийские и областные</vt:lpstr>
      <vt:lpstr>Интеллектуалы 21 века</vt:lpstr>
      <vt:lpstr>Я познаю природу</vt:lpstr>
      <vt:lpstr>Грани науки</vt:lpstr>
      <vt:lpstr>Моя исследовательская работа</vt:lpstr>
      <vt:lpstr>Свет познания</vt:lpstr>
      <vt:lpstr>Таланты России</vt:lpstr>
      <vt:lpstr>Изменим мир к лучшему!</vt:lpstr>
      <vt:lpstr>Человек и Природа. Первые шаги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Ресурсы участия детей в исследовательской деятельности. Всероссийские и областные</dc:title>
  <dc:creator>8</dc:creator>
  <cp:lastModifiedBy>8</cp:lastModifiedBy>
  <cp:revision>1</cp:revision>
  <dcterms:created xsi:type="dcterms:W3CDTF">2023-04-15T05:23:05Z</dcterms:created>
  <dcterms:modified xsi:type="dcterms:W3CDTF">2023-04-15T05:46:35Z</dcterms:modified>
</cp:coreProperties>
</file>