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65" r:id="rId6"/>
    <p:sldId id="266" r:id="rId7"/>
    <p:sldId id="267" r:id="rId8"/>
    <p:sldId id="268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91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CC5E9-F3A6-461C-8168-ED8B40910DBC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A300B-1810-4876-9FF8-18E7798D1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741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CC5E9-F3A6-461C-8168-ED8B40910DBC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A300B-1810-4876-9FF8-18E7798D1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4680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CC5E9-F3A6-461C-8168-ED8B40910DBC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A300B-1810-4876-9FF8-18E7798D1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0296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CC5E9-F3A6-461C-8168-ED8B40910DBC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A300B-1810-4876-9FF8-18E7798D1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1505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CC5E9-F3A6-461C-8168-ED8B40910DBC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A300B-1810-4876-9FF8-18E7798D1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4403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CC5E9-F3A6-461C-8168-ED8B40910DBC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A300B-1810-4876-9FF8-18E7798D1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6327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CC5E9-F3A6-461C-8168-ED8B40910DBC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A300B-1810-4876-9FF8-18E7798D1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8219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CC5E9-F3A6-461C-8168-ED8B40910DBC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A300B-1810-4876-9FF8-18E7798D1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5416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CC5E9-F3A6-461C-8168-ED8B40910DBC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A300B-1810-4876-9FF8-18E7798D1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5253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CC5E9-F3A6-461C-8168-ED8B40910DBC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A300B-1810-4876-9FF8-18E7798D1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8938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CC5E9-F3A6-461C-8168-ED8B40910DBC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A300B-1810-4876-9FF8-18E7798D1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5001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0000"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ACC5E9-F3A6-461C-8168-ED8B40910DBC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A300B-1810-4876-9FF8-18E7798D1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0809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future4you.ru/index.php?option=com_content&amp;view=article&amp;id=7413&amp;Itemid=4344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future4you.ru/index.php?option=com_content&amp;view=article&amp;id=3314&amp;Itemid=2125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future4you.ru/index.php?option=com_content&amp;view=article&amp;id=4464&amp;Itemid=2832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chel-dpsh.ru/vserossijskaya-nauchno-prakticheskaya-konferentsiya/item/4040-xvii-gorodskoj-konkurs-uchashchikhsya-1-8-kh-klassov-intellektualy-xxi-veka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&#1075;&#1088;&#1072;&#1085;&#1090;&#1099;&#1075;&#1091;&#1073;&#1077;&#1088;&#1085;&#1072;&#1090;&#1086;&#1088;&#1072;74.&#1088;&#1092;/public/application/item?id=0b845700-7de3-46e6-bd30-ef86983e85c9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843548"/>
            <a:ext cx="9144000" cy="2477577"/>
          </a:xfr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Конкурсы исследовательских работ для младших школьников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155858" y="5014452"/>
            <a:ext cx="2512141" cy="1452716"/>
          </a:xfrm>
        </p:spPr>
        <p:txBody>
          <a:bodyPr>
            <a:normAutofit/>
          </a:bodyPr>
          <a:lstStyle/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ru-RU" sz="2000" dirty="0" smtClean="0"/>
              <a:t>Выполнила: студентка 46 группы </a:t>
            </a:r>
            <a:r>
              <a:rPr lang="ru-RU" sz="2000" dirty="0" err="1" smtClean="0"/>
              <a:t>Мяличкина</a:t>
            </a:r>
            <a:r>
              <a:rPr lang="ru-RU" sz="2000" dirty="0" smtClean="0"/>
              <a:t> В.А.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9598764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05433" y="2031692"/>
            <a:ext cx="6250858" cy="2673043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Всероссийские конкурсы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852821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286694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«Юный исследователь» 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56852" y="1286694"/>
            <a:ext cx="9601200" cy="5232093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ru-RU" b="1" dirty="0" smtClean="0"/>
              <a:t>Участники конкурса: </a:t>
            </a:r>
            <a:r>
              <a:rPr lang="ru-RU" dirty="0" smtClean="0"/>
              <a:t>учащиеся 1-4 классов из всех регионов России и других стран.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endParaRPr lang="ru-RU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ru-RU" dirty="0" smtClean="0"/>
              <a:t>I (осенний конкурс) - с 1 сентября по 30 ноября 2022 г. </a:t>
            </a:r>
            <a:endParaRPr lang="ru-RU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ru-RU" dirty="0" smtClean="0"/>
              <a:t>II (зимний конкурс) - с 1 декабря 2022 г. по 28 февраля 2023 г. </a:t>
            </a:r>
            <a:endParaRPr lang="ru-RU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ru-RU" dirty="0" smtClean="0"/>
              <a:t>III (весенний конкурс) - с 1 марта по 25 мая 2023 г. </a:t>
            </a:r>
            <a:endParaRPr lang="ru-RU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ru-RU" dirty="0" smtClean="0"/>
              <a:t>III (летний конкурс) - с 1 июня по 25 августа 2023 г.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endParaRPr lang="ru-RU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en-US" dirty="0" smtClean="0">
                <a:hlinkClick r:id="rId2"/>
              </a:rPr>
              <a:t>https://future4you.ru/index.php?option=com_content&amp;view=article&amp;id=7413&amp;Itemid=4344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80046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286694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«ЭВРИКУМ» 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56852" y="1286694"/>
            <a:ext cx="9601200" cy="5232093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ru-RU" b="1" dirty="0" smtClean="0"/>
              <a:t>Участники:</a:t>
            </a:r>
            <a:r>
              <a:rPr lang="ru-RU" dirty="0" smtClean="0"/>
              <a:t> 1 – 11 классы.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endParaRPr lang="ru-RU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ru-RU" b="1" dirty="0" smtClean="0"/>
              <a:t>1 полугодие</a:t>
            </a:r>
            <a:r>
              <a:rPr lang="ru-RU" dirty="0" smtClean="0"/>
              <a:t> - с 1 октября по 26 декабря  2022 года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ru-RU" b="1" dirty="0" smtClean="0"/>
              <a:t>2 полугодие</a:t>
            </a:r>
            <a:r>
              <a:rPr lang="ru-RU" dirty="0" smtClean="0"/>
              <a:t> -  с 27 декабря по 27 мая  2023 года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endParaRPr lang="ru-RU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ru-RU" dirty="0" smtClean="0">
                <a:hlinkClick r:id="rId2"/>
              </a:rPr>
              <a:t>https://future4you.ru/index.php?option=com_content&amp;view=article&amp;id=3314&amp;Itemid=2125</a:t>
            </a:r>
            <a:r>
              <a:rPr lang="ru-RU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691119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286694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 «Созидание и творчество»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56852" y="1286694"/>
            <a:ext cx="9851922" cy="5232093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ru-RU" b="1" dirty="0" smtClean="0"/>
              <a:t>Участники: </a:t>
            </a:r>
            <a:r>
              <a:rPr lang="ru-RU" dirty="0" smtClean="0"/>
              <a:t>1 – 4 классы; 5 – 9 классы; 9 – 11 классы; 10 – 11 классы, студенты </a:t>
            </a:r>
            <a:r>
              <a:rPr lang="ru-RU" dirty="0" err="1" smtClean="0"/>
              <a:t>СУЗов</a:t>
            </a:r>
            <a:r>
              <a:rPr lang="ru-RU" dirty="0" smtClean="0"/>
              <a:t> и ВУЗов, аспиранты и молодые учёные до 25 лет.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endParaRPr lang="ru-RU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ru-RU" b="1" dirty="0" smtClean="0"/>
              <a:t>I (осенний конкурс) -</a:t>
            </a:r>
            <a:r>
              <a:rPr lang="ru-RU" dirty="0" smtClean="0"/>
              <a:t> с 1 сентября по 30 ноября 2022 г. </a:t>
            </a:r>
            <a:endParaRPr lang="ru-RU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ru-RU" b="1" dirty="0" smtClean="0"/>
              <a:t>II (зимний конкурс) </a:t>
            </a:r>
            <a:r>
              <a:rPr lang="ru-RU" dirty="0" smtClean="0"/>
              <a:t>- с 1 декабря 2022 г. по 28 февраля 2023 г. </a:t>
            </a:r>
            <a:endParaRPr lang="ru-RU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ru-RU" b="1" dirty="0" smtClean="0"/>
              <a:t>III (весенний конкурс)</a:t>
            </a:r>
            <a:r>
              <a:rPr lang="ru-RU" dirty="0" smtClean="0"/>
              <a:t> - с 1 марта по 25 мая 2023 г.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endParaRPr lang="ru-RU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en-US" dirty="0" smtClean="0">
                <a:hlinkClick r:id="rId2"/>
              </a:rPr>
              <a:t>https://future4you.ru/index.php?option=com_content&amp;view=article&amp;id=4464&amp;Itemid=2832</a:t>
            </a:r>
            <a:r>
              <a:rPr lang="ru-RU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331937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05433" y="2031692"/>
            <a:ext cx="6250858" cy="2673043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Областные конкурсы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079428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286694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«Интеллектуалы </a:t>
            </a:r>
            <a:r>
              <a:rPr lang="en-US" sz="4800" b="1" dirty="0" smtClean="0"/>
              <a:t>XXI </a:t>
            </a:r>
            <a:r>
              <a:rPr lang="ru-RU" sz="4800" b="1" dirty="0" smtClean="0"/>
              <a:t>века»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56852" y="1286694"/>
            <a:ext cx="9601200" cy="5232093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ru-RU" b="1" dirty="0" smtClean="0"/>
              <a:t>I-я возрастная группа – </a:t>
            </a:r>
            <a:r>
              <a:rPr lang="ru-RU" dirty="0" smtClean="0"/>
              <a:t>учащиеся 1–2-х классов;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ru-RU" b="1" dirty="0" smtClean="0"/>
              <a:t>II-я возрастная группа – </a:t>
            </a:r>
            <a:r>
              <a:rPr lang="ru-RU" dirty="0" smtClean="0"/>
              <a:t>учащиеся 3–4-х классов;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ru-RU" b="1" dirty="0" smtClean="0"/>
              <a:t>III-я возрастная группа – </a:t>
            </a:r>
            <a:r>
              <a:rPr lang="ru-RU" dirty="0" smtClean="0"/>
              <a:t>учащиеся 5–8-х классов.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endParaRPr lang="ru-RU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ru-RU" b="1" dirty="0" smtClean="0"/>
              <a:t>Сроки проведения:</a:t>
            </a:r>
            <a:r>
              <a:rPr lang="ru-RU" dirty="0" smtClean="0"/>
              <a:t> 10 января – 24 февраля 2023 года.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endParaRPr lang="ru-RU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en-US" dirty="0" smtClean="0">
                <a:hlinkClick r:id="rId2"/>
              </a:rPr>
              <a:t>https://chel-dpsh.ru/vserossijskaya-nauchno-prakticheskaya-konferentsiya/item/4040-xvii-gorodskoj-konkurs-uchashchikhsya-1-8-kh-klassov-intellektualy-xxi-veka</a:t>
            </a:r>
            <a:r>
              <a:rPr lang="ru-RU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882062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286694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«</a:t>
            </a:r>
            <a:r>
              <a:rPr lang="ru-RU" sz="4800" b="1" dirty="0" err="1" smtClean="0"/>
              <a:t>ЭКОпоколение</a:t>
            </a:r>
            <a:r>
              <a:rPr lang="ru-RU" sz="4800" b="1" dirty="0" smtClean="0"/>
              <a:t>»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56852" y="1755058"/>
            <a:ext cx="9601200" cy="4763729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ru-RU" b="1" dirty="0" smtClean="0"/>
              <a:t>Участники:</a:t>
            </a:r>
            <a:r>
              <a:rPr lang="ru-RU" dirty="0" smtClean="0"/>
              <a:t> учащиеся 1 – 4 классов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endParaRPr lang="ru-RU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ru-RU" b="1" dirty="0" smtClean="0"/>
              <a:t>Сроки реализации: </a:t>
            </a:r>
            <a:r>
              <a:rPr lang="ru-RU" dirty="0" smtClean="0"/>
              <a:t>20 февраля – 02 июня 2023 г.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endParaRPr lang="ru-RU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en-US" dirty="0" smtClean="0">
                <a:hlinkClick r:id="rId2"/>
              </a:rPr>
              <a:t>https://</a:t>
            </a:r>
            <a:r>
              <a:rPr lang="ru-RU" dirty="0" smtClean="0">
                <a:hlinkClick r:id="rId2"/>
              </a:rPr>
              <a:t>грантыгубернатора74.рф/</a:t>
            </a:r>
            <a:r>
              <a:rPr lang="en-US" dirty="0" smtClean="0">
                <a:hlinkClick r:id="rId2"/>
              </a:rPr>
              <a:t>public/application/</a:t>
            </a:r>
            <a:r>
              <a:rPr lang="en-US" dirty="0" err="1" smtClean="0">
                <a:hlinkClick r:id="rId2"/>
              </a:rPr>
              <a:t>item?id</a:t>
            </a:r>
            <a:r>
              <a:rPr lang="en-US" dirty="0" smtClean="0">
                <a:hlinkClick r:id="rId2"/>
              </a:rPr>
              <a:t>=0b845700-7de3-46e6-bd30-ef86983e85c9</a:t>
            </a:r>
            <a:r>
              <a:rPr lang="ru-RU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8283762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220</Words>
  <Application>Microsoft Office PowerPoint</Application>
  <PresentationFormat>Широкоэкранный</PresentationFormat>
  <Paragraphs>42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Times New Roman</vt:lpstr>
      <vt:lpstr>Тема Office</vt:lpstr>
      <vt:lpstr>Конкурсы исследовательских работ для младших школьников</vt:lpstr>
      <vt:lpstr>Всероссийские конкурсы</vt:lpstr>
      <vt:lpstr>«Юный исследователь» </vt:lpstr>
      <vt:lpstr>«ЭВРИКУМ» </vt:lpstr>
      <vt:lpstr> «Созидание и творчество»</vt:lpstr>
      <vt:lpstr>Областные конкурсы</vt:lpstr>
      <vt:lpstr>«Интеллектуалы XXI века»</vt:lpstr>
      <vt:lpstr>«ЭКОпоколение»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Конкурсы исследовательских работ для младших школьников</dc:title>
  <dc:creator>User</dc:creator>
  <cp:lastModifiedBy>User</cp:lastModifiedBy>
  <cp:revision>7</cp:revision>
  <dcterms:created xsi:type="dcterms:W3CDTF">2023-04-05T16:59:40Z</dcterms:created>
  <dcterms:modified xsi:type="dcterms:W3CDTF">2023-04-05T18:27:12Z</dcterms:modified>
</cp:coreProperties>
</file>