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8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43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48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1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69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64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91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6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77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427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1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139C6-0D31-471E-8E03-611B340935CB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67BBD-7BE4-4F8A-96E5-250ADE03A4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9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rt-talant.org/raspisanie/detskie-konkyrsi/mezhdunarodnyj-konkurs-detskogo-tvorchestva-k-dnju-zdorovja-formula-zdorovj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rt-talant.org/raspisanie/detskie-konkyrsi/vserossijskij-kraevedcheskij-konkurs-v-kraju-mojom-istorija-rossi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rt-talant.org/raspisanie/detskie-konkyrsi/vserossijskij-jekologicheskij-konkurs-zaschita-zhivotnyh-nachinaetsja-s-tebj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rt-talant.org/raspisanie/detskie-konkyrsi/vserossijskij-konkurs-detskojunosheskogo-tvorchestva-posvjaschennyj-dnju-pobedy-saljut-velikoj-pobedy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andia.org/text/80/396/1583.ph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ou36.ru/images/doc/6_konkursi/intelekt_XXI_veka/2022-202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edakademy.ru/?page_id=270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edakademy.ru/?page_id=270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063" y="0"/>
            <a:ext cx="9388698" cy="31166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6428" y="283527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и областные ресурсы участия детей в исследовательской деятельности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320012" y="5717271"/>
            <a:ext cx="2487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err="1" smtClean="0"/>
              <a:t>Фахретдинова</a:t>
            </a:r>
            <a:r>
              <a:rPr lang="ru-RU" dirty="0" smtClean="0"/>
              <a:t> Карина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04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2326" y="366623"/>
            <a:ext cx="1134199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КОНКУРС ДЕТСКОГО ТВОРЧЕСТВА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ДНЮ ЗДОРОВЬЯ «ФОРМУЛА ЗДОРОВЬЯ»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учащихся 1-11 классов)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важнейшая потребность человека, определяющая способность к труду и обеспечивающая гармоничное развитие личности. Крепкое здоровье является залогом к счастливой и долгой жизни».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оцениваются по номинациям: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https://www.art-talant.org/raspisanie/detskie-konkyrsi/mezhdunarodnyj-konkurs-detskogo-tvorchestva-k-dnju-zdorovja-formula-zdorovja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70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4146" y="225086"/>
            <a:ext cx="106637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КРАЕВЕДЧЕСКИЙ КОНКУРС </a:t>
            </a:r>
          </a:p>
          <a:p>
            <a:pPr algn="ctr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КРАЮ МОЁМ ИСТОРИЯ РОССИИ»</a:t>
            </a:r>
          </a:p>
          <a:p>
            <a:pPr algn="ctr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школьников 1-11 классов)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конкурс принимаются конкурсные работы, посвященные малой Родине, родному краю, городу, селу, знаменитым людям, прославившим свой край, уникальным памятникам, важным историческим событиям, связанным с родным краем.</a:t>
            </a:r>
          </a:p>
          <a:p>
            <a:pPr algn="ctr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Номинации конкурса: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история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Поиск, изучение военной истории.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Культурное наследие.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 культурного наследия жителей родного края.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 в истории края.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 истории семьи и семейных традиций.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Знаменитые земляки. 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жизни земляков, прославивших город, край или страну.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Летопись родного края.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Изучение истории родного края, города, села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краеведение. 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природы родного края, экологических проблем.</a:t>
            </a:r>
          </a:p>
          <a:p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Конкурсные работы могут быть представлены в виде учебных рефератов, докладов, исследовательских работ, эссе, презентаций, видеороликов и т.д.</a:t>
            </a:r>
          </a:p>
          <a:p>
            <a:pPr algn="ctr"/>
            <a:endParaRPr lang="ru-RU" sz="21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100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https://www.art-talant.org/raspisanie/detskie-konkyrsi/vserossijskij-kraevedcheskij-konkurs-v-kraju-mojom-istorija-rossii</a:t>
            </a:r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256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03160" y="436122"/>
            <a:ext cx="1098567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ЭКОЛОГИЧЕСКИЙ КОНКУРС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«ЗАЩИТА ЖИВОТНЫХ НАЧИНАЕТСЯ С ТЕБЯ»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всех возрастов)</a:t>
            </a: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напомнить об ответственности, которую мы несём за других обитателей планеты, ведь посильный вклад в дело улучшения жизни животных может сделать каждый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Конкурсные работы принимаются по номинациям: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просят защиты».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Рисунки, презентации, учебные и исследовательские работы о редких и исчезающих видах животных, занесенных в Красную книгу России.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«Дикие животные России».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любых диких животных России.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«Защита животных глазами детей».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 о защите животных.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https://www.art-talant.org/raspisanie/detskie-konkyrsi/vserossijskij-jekologicheskij-konkurs-zaschita-zhivotnyh-nachinaetsja-s-tebja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29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3993" y="332479"/>
            <a:ext cx="1121320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ДЕТСКО-ЮНОШЕСКОГО ТВОРЧЕСТВА,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ПОСВЯЩЕННЫЙ ДНЮ ПОБЕДЫ «САЛЮТ ВЕЛИКОЙ ПОБЕДЫ»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детей от 3 до 18 лет)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праздник 9 мая, как никогда, хочется от всей души поблагодарить всех, кто защищал нашу Родину в тяжелые дни Великой Отечественной войны. В наших силах сделать так, чтобы подвиги наших прадедов помнили и чтили будущие поколения».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оцениваются по номинациям: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Декоративно-прикладное творчество,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Открытка ветерану,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работы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https://www.art-talant.org/raspisanie/detskie-konkyrsi/vserossijskij-konkurs-detskojunosheskogo-tvorchestva-posvjaschennyj-dnju-pobedy-saljut-velikoj-pobedy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269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34097" y="937769"/>
            <a:ext cx="10792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4698" y="383771"/>
            <a:ext cx="108182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Южно-Уральский и Челябинский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молодежного интеллектуального форума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 А Г В Б У Д У Щ Е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 О З В Е З Д И Е»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 Т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2-11 классов)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Научно-исследовательские и учебно-исследовательские проекты детей и молодежи по проблемам защиты окружающей среды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выставки научно-технического творчества молодежи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https://pandia.org/text/80/396/1583.php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44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9702" y="428178"/>
            <a:ext cx="1072810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конкурс исследовательских и проектных работ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"Интеллектуалы XXI века»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1 - 8-х классов)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Секции: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География, геология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Естествознание (физика, астрономия)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Естествознание (химия) </a:t>
            </a:r>
          </a:p>
          <a:p>
            <a:pPr marL="457200" indent="-457200">
              <a:buAutoNum type="arabicParenR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 (программирование)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Культурология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Общественно-исторические науки (история, археология)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техники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техносферы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Филология (иностранный язык, литературоведение)  и другие</a:t>
            </a:r>
          </a:p>
          <a:p>
            <a:pPr marL="457200" indent="-457200">
              <a:buAutoNum type="arabicParenR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https://mou36.ru/images/doc/6_konkursi/intelekt_XXI_veka/2022-2023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07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9702" y="428178"/>
            <a:ext cx="1072810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проектно-исследовательских работ учащихся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«Грани науки»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1-11 классов)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Предметом Конкурса являются проектные и исследовательские работы.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Реферативные работы не могут участвовать в Конкурсе.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Конкурс проводится в заочной форме. Тематика материалов не ограничивается, однако материалы должны иметь образовательный характер и не противоречить общепризнанным научным фактам, этическим нормам и законодательству Российской Федерации.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http://pedakademy.ru/?page_id=2701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796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24209" t="97125" r="57200" b="621"/>
          <a:stretch/>
        </p:blipFill>
        <p:spPr>
          <a:xfrm>
            <a:off x="4900412" y="6703454"/>
            <a:ext cx="2266682" cy="1545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1369" y="428178"/>
            <a:ext cx="107023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реферативных работ учащихся</a:t>
            </a:r>
          </a:p>
          <a:p>
            <a:pPr algn="ctr"/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«Новый горизонт»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обучающихся 1-11 классов)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Предметом Конкурса являются реферативные работы учащихся. Реферат может быть как информационно-описательным, так и с элементами исследовательской деятельности.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Конкурс проводится в заочной форме. Тематика материалов не ограничивается, однако материалы должны иметь образовательный характер и не противоречить общепризнанным научным фактам, этическим нормам и законодательству Российской Федерации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3. Участие может быть индивидуальным или совместным. Количество авторов совместной разработки — не более пяти.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http://pedakademy.ru/?page_id=2703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667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623</Words>
  <Application>Microsoft Office PowerPoint</Application>
  <PresentationFormat>Широкоэкранный</PresentationFormat>
  <Paragraphs>99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Всероссийские и областные ресурсы участия детей в исследовательской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ресурсы участия детей в исследовательской деятельности</dc:title>
  <dc:creator>User</dc:creator>
  <cp:lastModifiedBy>User</cp:lastModifiedBy>
  <cp:revision>9</cp:revision>
  <dcterms:created xsi:type="dcterms:W3CDTF">2023-04-05T16:27:12Z</dcterms:created>
  <dcterms:modified xsi:type="dcterms:W3CDTF">2023-04-05T19:18:06Z</dcterms:modified>
</cp:coreProperties>
</file>