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0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542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495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81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11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8118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79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10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0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333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71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16E8E-5780-4B7A-8742-2AFBB226576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84527-E441-49A8-A048-3B11D18F5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5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edakademy.ru/?page_id=270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-talant.org/raspisanie/detskie-konkyrsi/mezhdunarodnyj-tvorcheskij-konkurs-mir-vody-glazami-detej-v-ramkah-vsemirnogo-dnja-vodnyh-resurso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-talant.org/raspisanie/detskie-konkyrsi/mezhdunarodnyj-tvorcheskij-konkurs-k-dnju-zemli-zemlja-moja-i-tvoj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obo74.ru/news/talantlivye-shkolniki-chelyabinskoy-oblasti-predstavyat-svoi-razrabotki-na-tehnodefil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gresstatar74.ru/news/news_1069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konkurs.kreativcentr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cmboucpprk.ru/category/news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ou36.ru/images/doc/6_konkursi/intelekt_XXI_veka/2022-202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edakademy.ru/?page_id=2705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5819" y="210641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и областные ресурсы участия детей в проектной деятельности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99300" y="6030532"/>
            <a:ext cx="3292699" cy="8274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err="1" smtClean="0"/>
              <a:t>Фахретдинова</a:t>
            </a:r>
            <a:r>
              <a:rPr lang="ru-RU" dirty="0" smtClean="0"/>
              <a:t> Карина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08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35" y="231820"/>
            <a:ext cx="11655380" cy="63621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проектно-исследовательских работ учащихся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«Грани науки»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1-11 классов)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Предметом Конкурса являются проектные и исследовательские работы.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Реферативные работы не могут участвовать в Конкурсе.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Конкурс проводится в заочной форме. Тематика материалов не ограничивается, однако материалы должны иметь образовательный характер и не противоречить общепризнанным научным фактам, этическим нормам и законодательству Российской Федерации.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http://pedakademy.ru/?page_id=2701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1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659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35" y="193182"/>
            <a:ext cx="11565228" cy="6439437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ТВОРЧЕСКИЙ КОНКУРС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«МИР ВОДЫ ГЛАЗАМИ ДЕТЕЙ»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ВСЕМИРНОГО ДНЯ ВОДНЫХ РЕСУРСОВ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от 3 до 18 лет)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Главной целью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конкурса является возможность напомнить всем жителям нашей страны о чрезвычайной важности воды для окружающей среды и жизни людей.</a:t>
            </a:r>
          </a:p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оцениваются по номинациям: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Декоративно-прикладное творчество,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Авторская фотография,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плакат,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видеоролик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https://www.art-talant.org/raspisanie/detskie-konkyrsi/mezhdunarodnyj-tvorcheskij-konkurs-mir-vody-glazami-detej-v-ramkah-vsemirnogo-dnja-vodnyh-resursov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17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659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0608" y="296215"/>
            <a:ext cx="11642502" cy="601443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ТВОРЧЕСКИЙ КОНКУРС К ДНЮ ЗЕМЛИ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«ЗЕМЛЯ МОЯ И ТВОЯ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1-11 классов)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"День Земли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специальное время, которое предназначено, чтобы привлечь внимание всех людей к осознанию планеты Земля как их общего дома, ощутить нашу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всеземную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общность и взаимную зависимость друг от друга".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оцениваются по номинациям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Декоративно-прикладное творчество,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плакат,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https://www.art-talant.org/raspisanie/detskie-konkyrsi/mezhdunarodnyj-tvorcheskij-konkurs-k-dnju-zemli-zemlja-moja-i-tvoja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65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34" y="119129"/>
            <a:ext cx="11629622" cy="6387921"/>
          </a:xfrm>
        </p:spPr>
        <p:txBody>
          <a:bodyPr>
            <a:normAutofit fontScale="925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Ежегодный фестиваль детских проектов «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Технодефиле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от 5 до 18 лет)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«</a:t>
            </a:r>
            <a:r>
              <a:rPr lang="ru-RU" sz="22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Технодефиле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это не просто выставка проектов, а настоящий </a:t>
            </a:r>
            <a:endParaRPr lang="ru-RU" sz="2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модный </a:t>
            </a:r>
            <a:r>
              <a:rPr lang="ru-RU" sz="2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детских изобретений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Принимаются разработки в следующих областях: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 спорте;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в образовании;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Искусственный интеллект;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вещей;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Биометрия и компьютерное зрение;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Геоинформационные системы и GPS, 5G;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AR/VR;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Веб-разработка;</a:t>
            </a:r>
          </a:p>
          <a:p>
            <a:pPr algn="l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https://robo74.ru/news/talantlivye-shkolniki-chelyabinskoy-oblasti-predstavyat-svoi-razrabotki-na-tehnodefile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85645" y="2654124"/>
            <a:ext cx="43916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Авиа-, авто-, судомоделизм;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Космические технологии;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Беспилотные аппараты;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хозяйство;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Нейротехнологии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 город и Умный дом;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Альтернативная энергетика;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безопасности.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15911"/>
            <a:ext cx="2654125" cy="265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82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35" y="231820"/>
            <a:ext cx="11655380" cy="6362162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етский национальный конкурс проектов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«Татар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кызы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Нәни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энҗеләр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 «Татар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егете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Нәни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батырлар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1-4 классов)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познакомятся с особенностями татарской кухни, приготовят вкусные блюда. Также участникам нужно заранее приготовить любимое татарское блюдо и рассказать о традициях семейного чаепития. Каждый из участников поделился своим рецептом, который передается в семье из поколения в поколение.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https://congresstatar74.ru/news/news_1069.html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939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35" y="231820"/>
            <a:ext cx="11655380" cy="6362162"/>
          </a:xfrm>
        </p:spPr>
        <p:txBody>
          <a:bodyPr>
            <a:norm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Образовательно-проектном модуль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«Фабрика проектных решений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МедиаСТАРТАП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городского Чемпионата «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МедиаТРЕК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школьников)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создадут и «запустят» свои детские медиаобъединения или новое направление имеющегося медиаобъединения.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https://konkurs.kreativcentr.ru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3460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290" y="247919"/>
            <a:ext cx="11895786" cy="636216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Фестиваль социальных проектов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«Открытый Мир»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с ограниченными возможностями здоровья)</a:t>
            </a:r>
          </a:p>
          <a:p>
            <a:pPr algn="l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предстоит представить отчеты по социальным проектам на  различные темы, к примеру, «Команда моей мечты» (2022 г), «Игры для всех и каждого» (2023 г.)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http://rcmboucpprk.ru/category/news/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675" y="1598590"/>
            <a:ext cx="3649015" cy="273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46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310" y="0"/>
            <a:ext cx="11655380" cy="63621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исследовательских и проектных работ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"Интеллектуалы XXI века»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1 - 8-х классов)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Секции: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География, геология 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Естествознание (физика, астрономия) 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Естествознание (химия) </a:t>
            </a:r>
          </a:p>
          <a:p>
            <a:pPr marL="457200" indent="-457200" algn="l">
              <a:buAutoNum type="arabicParenR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 (программирование)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Культурология 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Общественно-исторические науки (история, археология)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техники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техносферы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Филология (иностранный язык, литературоведение)  и 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другие</a:t>
            </a:r>
          </a:p>
          <a:p>
            <a:pPr marL="457200" indent="-457200" algn="l">
              <a:buAutoNum type="arabicParenR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https://mou36.ru/images/doc/6_konkursi/intelekt_XXI_veka/2022-2023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8653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335" y="231820"/>
            <a:ext cx="11655380" cy="6362162"/>
          </a:xfrm>
        </p:spPr>
        <p:txBody>
          <a:bodyPr>
            <a:normAutofit/>
          </a:bodyPr>
          <a:lstStyle/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</a:t>
            </a: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социально-значимых проектов учащихся </a:t>
            </a:r>
          </a:p>
          <a:p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«Изменим мир к лучшему!»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1-11 классов)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Предметом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 являются социальные проекты учащихся.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Конкурс проводится в заочной форме. Тематика материалов не ограничивается, однако материалы должны иметь образовательный характер и не противоречить общепризнанным научным фактам, этическим нормам и законодательству Российской Федерации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Участие может быть индивидуальным или совместным. Количество авторов совместной разработки — не более пяти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http://pedakademy.ru/?page_id=2705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b="1" i="0" dirty="0" smtClean="0">
              <a:effectLst/>
              <a:latin typeface="Arial" panose="020B0604020202020204" pitchFamily="34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4955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651</Words>
  <Application>Microsoft Office PowerPoint</Application>
  <PresentationFormat>Широкоэкранный</PresentationFormat>
  <Paragraphs>124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Всероссийские и областные ресурсы участия детей в проектной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ресурсы участия детей в проектной деятельности</dc:title>
  <dc:creator>User</dc:creator>
  <cp:lastModifiedBy>User</cp:lastModifiedBy>
  <cp:revision>15</cp:revision>
  <dcterms:created xsi:type="dcterms:W3CDTF">2023-04-05T15:41:16Z</dcterms:created>
  <dcterms:modified xsi:type="dcterms:W3CDTF">2023-04-05T19:16:25Z</dcterms:modified>
</cp:coreProperties>
</file>