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E17394-1E1F-423D-BA1C-0A2DD83EE683}" type="datetimeFigureOut">
              <a:rPr lang="ru-RU" smtClean="0"/>
              <a:t>15.04.2023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2091F0-09DB-4E99-BDFF-E5354C149E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72806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 advClick="0" advTm="10000">
        <p:split orient="vert"/>
      </p:transition>
    </mc:Choice>
    <mc:Fallback>
      <p:transition advClick="0" advTm="10000">
        <p:split orient="vert"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E17394-1E1F-423D-BA1C-0A2DD83EE683}" type="datetimeFigureOut">
              <a:rPr lang="ru-RU" smtClean="0"/>
              <a:t>15.04.2023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2091F0-09DB-4E99-BDFF-E5354C149E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24592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 advClick="0" advTm="10000">
        <p:split orient="vert"/>
      </p:transition>
    </mc:Choice>
    <mc:Fallback>
      <p:transition advClick="0" advTm="10000">
        <p:split orient="vert"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E17394-1E1F-423D-BA1C-0A2DD83EE683}" type="datetimeFigureOut">
              <a:rPr lang="ru-RU" smtClean="0"/>
              <a:t>15.04.2023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2091F0-09DB-4E99-BDFF-E5354C149E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633123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 advClick="0" advTm="10000">
        <p:split orient="vert"/>
      </p:transition>
    </mc:Choice>
    <mc:Fallback>
      <p:transition advClick="0" advTm="10000">
        <p:split orient="vert"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E17394-1E1F-423D-BA1C-0A2DD83EE683}" type="datetimeFigureOut">
              <a:rPr lang="ru-RU" smtClean="0"/>
              <a:t>15.04.2023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2091F0-09DB-4E99-BDFF-E5354C149E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62905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 advClick="0" advTm="10000">
        <p:split orient="vert"/>
      </p:transition>
    </mc:Choice>
    <mc:Fallback>
      <p:transition advClick="0" advTm="10000">
        <p:split orient="vert"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E17394-1E1F-423D-BA1C-0A2DD83EE683}" type="datetimeFigureOut">
              <a:rPr lang="ru-RU" smtClean="0"/>
              <a:t>15.04.2023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2091F0-09DB-4E99-BDFF-E5354C149E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63727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 advClick="0" advTm="10000">
        <p:split orient="vert"/>
      </p:transition>
    </mc:Choice>
    <mc:Fallback>
      <p:transition advClick="0" advTm="10000">
        <p:split orient="vert"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E17394-1E1F-423D-BA1C-0A2DD83EE683}" type="datetimeFigureOut">
              <a:rPr lang="ru-RU" smtClean="0"/>
              <a:t>15.04.2023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2091F0-09DB-4E99-BDFF-E5354C149E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866469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 advClick="0" advTm="10000">
        <p:split orient="vert"/>
      </p:transition>
    </mc:Choice>
    <mc:Fallback>
      <p:transition advClick="0" advTm="10000">
        <p:split orient="vert"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E17394-1E1F-423D-BA1C-0A2DD83EE683}" type="datetimeFigureOut">
              <a:rPr lang="ru-RU" smtClean="0"/>
              <a:t>15.04.2023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2091F0-09DB-4E99-BDFF-E5354C149E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33022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 advClick="0" advTm="10000">
        <p:split orient="vert"/>
      </p:transition>
    </mc:Choice>
    <mc:Fallback>
      <p:transition advClick="0" advTm="10000">
        <p:split orient="vert"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E17394-1E1F-423D-BA1C-0A2DD83EE683}" type="datetimeFigureOut">
              <a:rPr lang="ru-RU" smtClean="0"/>
              <a:t>15.04.2023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2091F0-09DB-4E99-BDFF-E5354C149E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259587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 advClick="0" advTm="10000">
        <p:split orient="vert"/>
      </p:transition>
    </mc:Choice>
    <mc:Fallback>
      <p:transition advClick="0" advTm="10000">
        <p:split orient="vert"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E17394-1E1F-423D-BA1C-0A2DD83EE683}" type="datetimeFigureOut">
              <a:rPr lang="ru-RU" smtClean="0"/>
              <a:t>15.04.2023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2091F0-09DB-4E99-BDFF-E5354C149E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46376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 advClick="0" advTm="10000">
        <p:split orient="vert"/>
      </p:transition>
    </mc:Choice>
    <mc:Fallback>
      <p:transition advClick="0" advTm="10000">
        <p:split orient="vert"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E17394-1E1F-423D-BA1C-0A2DD83EE683}" type="datetimeFigureOut">
              <a:rPr lang="ru-RU" smtClean="0"/>
              <a:t>15.04.2023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2091F0-09DB-4E99-BDFF-E5354C149E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17274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 advClick="0" advTm="10000">
        <p:split orient="vert"/>
      </p:transition>
    </mc:Choice>
    <mc:Fallback>
      <p:transition advClick="0" advTm="10000">
        <p:split orient="vert"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E17394-1E1F-423D-BA1C-0A2DD83EE683}" type="datetimeFigureOut">
              <a:rPr lang="ru-RU" smtClean="0"/>
              <a:t>15.04.2023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2091F0-09DB-4E99-BDFF-E5354C149E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18873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 advClick="0" advTm="10000">
        <p:split orient="vert"/>
      </p:transition>
    </mc:Choice>
    <mc:Fallback>
      <p:transition advClick="0" advTm="10000">
        <p:split orient="vert"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E17394-1E1F-423D-BA1C-0A2DD83EE683}" type="datetimeFigureOut">
              <a:rPr lang="ru-RU" smtClean="0"/>
              <a:t>15.04.2023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2091F0-09DB-4E99-BDFF-E5354C149E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51868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4="http://schemas.microsoft.com/office/powerpoint/2010/main" Requires="p14">
      <p:transition p14:dur="250" advClick="0" advTm="10000">
        <p:split orient="vert"/>
      </p:transition>
    </mc:Choice>
    <mc:Fallback>
      <p:transition advClick="0" advTm="10000">
        <p:split orient="vert"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lenovo\Desktop\МАСТЕР КЛАСС\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9688184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 advClick="0" advTm="10000">
        <p:split orient="vert"/>
      </p:transition>
    </mc:Choice>
    <mc:Fallback>
      <p:transition advClick="0" advTm="10000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2" name="Picture 2" descr="C:\Users\lenovo\Desktop\МАСТЕР КЛАСС\1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91599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 advClick="0" advTm="10000">
        <p:split orient="vert"/>
      </p:transition>
    </mc:Choice>
    <mc:Fallback>
      <p:transition advClick="0" advTm="10000">
        <p:split orient="vert"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 descr="C:\Users\lenovo\Desktop\МАСТЕР КЛАСС\1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936"/>
            <a:ext cx="9165345" cy="6842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3983787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 advClick="0" advTm="10000">
        <p:split orient="vert"/>
      </p:transition>
    </mc:Choice>
    <mc:Fallback>
      <p:transition advClick="0" advTm="10000">
        <p:split orient="vert"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2290" name="Picture 2" descr="C:\Users\lenovo\Desktop\МАСТЕР КЛАСС\1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0300084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 advClick="0" advTm="10000">
        <p:split orient="vert"/>
      </p:transition>
    </mc:Choice>
    <mc:Fallback>
      <p:transition advClick="0" advTm="10000">
        <p:split orient="vert"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lenovo\Desktop\МАСТЕР КЛАСС\2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2079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704464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 advClick="0" advTm="10000">
        <p:split orient="vert"/>
      </p:transition>
    </mc:Choice>
    <mc:Fallback>
      <p:transition advClick="0" advTm="10000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lenovo\Desktop\МАСТЕР КЛАСС\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884472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 advClick="0" advTm="10000">
        <p:split orient="vert"/>
      </p:transition>
    </mc:Choice>
    <mc:Fallback>
      <p:transition advClick="0" advTm="10000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lenovo\Desktop\МАСТЕР КЛАСС\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275731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 advClick="0" advTm="10000">
        <p:split orient="vert"/>
      </p:transition>
    </mc:Choice>
    <mc:Fallback>
      <p:transition advClick="0" advTm="10000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C:\Users\lenovo\Desktop\МАСТЕР КЛАСС\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933362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 advClick="0" advTm="10000">
        <p:split orient="vert"/>
      </p:transition>
    </mc:Choice>
    <mc:Fallback>
      <p:transition advClick="0" advTm="10000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C:\Users\lenovo\Desktop\МАСТЕР КЛАСС\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55" y="-22743"/>
            <a:ext cx="9130145" cy="68807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62094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 advClick="0" advTm="10000">
        <p:split orient="vert"/>
      </p:transition>
    </mc:Choice>
    <mc:Fallback>
      <p:transition advClick="0" advTm="10000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C:\Users\lenovo\Desktop\МАСТЕР КЛАСС\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220743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 advClick="0" advTm="10000">
        <p:split orient="vert"/>
      </p:transition>
    </mc:Choice>
    <mc:Fallback>
      <p:transition advClick="0" advTm="10000">
        <p:split orient="vert"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C:\Users\lenovo\Desktop\МАСТЕР КЛАСС\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445"/>
            <a:ext cx="9144000" cy="68551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5179386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 advClick="0" advTm="10000">
        <p:split orient="vert"/>
      </p:transition>
    </mc:Choice>
    <mc:Fallback>
      <p:transition advClick="0" advTm="10000">
        <p:split orient="vert"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 descr="C:\Users\lenovo\Desktop\МАСТЕР КЛАСС\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1541616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 advClick="0" advTm="10000">
        <p:split orient="vert"/>
      </p:transition>
    </mc:Choice>
    <mc:Fallback>
      <p:transition advClick="0" advTm="10000">
        <p:split orient="vert"/>
      </p:transition>
    </mc:Fallback>
  </mc:AlternateContent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</TotalTime>
  <Words>0</Words>
  <Application>Microsoft Office PowerPoint</Application>
  <PresentationFormat>Экран (4:3)</PresentationFormat>
  <Paragraphs>0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lenovo</dc:creator>
  <cp:lastModifiedBy>lenovo</cp:lastModifiedBy>
  <cp:revision>3</cp:revision>
  <dcterms:created xsi:type="dcterms:W3CDTF">2023-04-15T17:35:12Z</dcterms:created>
  <dcterms:modified xsi:type="dcterms:W3CDTF">2023-04-15T17:57:50Z</dcterms:modified>
</cp:coreProperties>
</file>