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8" r:id="rId7"/>
    <p:sldId id="269" r:id="rId8"/>
    <p:sldId id="270" r:id="rId9"/>
    <p:sldId id="271" r:id="rId10"/>
    <p:sldId id="272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4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8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96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50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0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2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1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1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5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3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0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80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limpiada.ru/activity/80/tasks/2021?class=4" TargetMode="External"/><Relationship Id="rId2" Type="http://schemas.openxmlformats.org/officeDocument/2006/relationships/hyperlink" Target="https://olimpiada.ru/activity/72/tasks/2021?class=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useum.olimpiad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pokengu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ystematika.org/olimpiada/#prim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mathbaby.ru/olympiads/olimpiada-nachalnoy-shkoly/2021/usloviya-zadac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vuz.sfu-kras.ru/abiturientu-sfu/olimpiady/belchonok/actual/zadaniya-resheniya-i-kriterii-otsenivaniya-zaklyuchitelnogo-etapa-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taschool.ru/internet-kruzhok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43548"/>
            <a:ext cx="9144000" cy="247757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Олимпиады</a:t>
            </a: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конкурсы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 для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младших школьников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55858" y="5014452"/>
            <a:ext cx="2512141" cy="1452716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Выполнила: студентка 46 группы </a:t>
            </a:r>
            <a:r>
              <a:rPr lang="ru-RU" sz="2000" dirty="0" err="1" smtClean="0"/>
              <a:t>Мяличкина</a:t>
            </a:r>
            <a:r>
              <a:rPr lang="ru-RU" sz="2000" dirty="0" smtClean="0"/>
              <a:t> В.А.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59876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Всероссийская олимпиада </a:t>
            </a:r>
            <a:r>
              <a:rPr lang="ru-RU" b="1" dirty="0" smtClean="0"/>
              <a:t>школьников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 </a:t>
            </a:r>
            <a:r>
              <a:rPr lang="ru-RU" dirty="0"/>
              <a:t>математика, русский язык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4-11 </a:t>
            </a:r>
            <a:r>
              <a:rPr lang="ru-RU" dirty="0"/>
              <a:t>по русскому языку, </a:t>
            </a:r>
            <a:r>
              <a:rPr lang="ru-RU" dirty="0" smtClean="0"/>
              <a:t>3-11 </a:t>
            </a:r>
            <a:r>
              <a:rPr lang="ru-RU" dirty="0"/>
              <a:t>по математике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школьный этап в октябре, пригласительный этап в мае перед четвертым или пятым классом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 </a:t>
            </a:r>
            <a:r>
              <a:rPr lang="ru-RU" dirty="0"/>
              <a:t>в школах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бесплатно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olimpiada.ru/activity/72/tasks/2021?class=4</a:t>
            </a:r>
            <a:r>
              <a:rPr lang="ru-RU" dirty="0" smtClean="0"/>
              <a:t> Математика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olimpiada.ru/activity/80/tasks/2021?class=4</a:t>
            </a:r>
            <a:r>
              <a:rPr lang="ru-RU" dirty="0" smtClean="0"/>
              <a:t> Русский язык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41771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«Музеи. Парки. Усадьбы»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биология, география, ИЗО, искусство, история, литература, обществознание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Какие классы участвуют: </a:t>
            </a:r>
            <a:r>
              <a:rPr lang="ru-RU" dirty="0" smtClean="0"/>
              <a:t>1-11</a:t>
            </a:r>
            <a:endParaRPr lang="ru-RU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Когда </a:t>
            </a:r>
            <a:r>
              <a:rPr lang="ru-RU" b="1" dirty="0"/>
              <a:t>проводится</a:t>
            </a:r>
            <a:r>
              <a:rPr lang="ru-RU" b="1" dirty="0" smtClean="0"/>
              <a:t>: </a:t>
            </a:r>
            <a:r>
              <a:rPr lang="ru-RU" dirty="0" smtClean="0"/>
              <a:t>15 марта – 12 апреля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 smtClean="0">
                <a:hlinkClick r:id="rId2"/>
              </a:rPr>
              <a:t>https://museum.olimpiada.ru/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50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5433" y="2031692"/>
            <a:ext cx="6250858" cy="26730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Всероссийские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олимпиады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528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Конкурс «Кенгуру»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 </a:t>
            </a:r>
            <a:r>
              <a:rPr lang="ru-RU" dirty="0"/>
              <a:t>математика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2-10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в третий четверг </a:t>
            </a:r>
            <a:r>
              <a:rPr lang="ru-RU" dirty="0" smtClean="0"/>
              <a:t>марта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Где </a:t>
            </a:r>
            <a:r>
              <a:rPr lang="ru-RU" b="1" dirty="0"/>
              <a:t>проводится: </a:t>
            </a:r>
            <a:r>
              <a:rPr lang="ru-RU" dirty="0"/>
              <a:t>в школах, онлайн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100 – 120 руб.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https://ipokengu.ru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28004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Олимпиады «Систематики»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 </a:t>
            </a:r>
            <a:r>
              <a:rPr lang="ru-RU" dirty="0"/>
              <a:t>математика, биология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математика (1-9 классы), биология (3-8 классы)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математика </a:t>
            </a:r>
            <a:r>
              <a:rPr lang="ru-RU" dirty="0" smtClean="0"/>
              <a:t>– </a:t>
            </a:r>
            <a:r>
              <a:rPr lang="ru-RU" dirty="0"/>
              <a:t>в феврале и октябре, биология </a:t>
            </a:r>
            <a:r>
              <a:rPr lang="ru-RU" dirty="0" smtClean="0"/>
              <a:t>– </a:t>
            </a:r>
            <a:r>
              <a:rPr lang="ru-RU" dirty="0"/>
              <a:t>в апреле и ноябре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 </a:t>
            </a:r>
            <a:r>
              <a:rPr lang="ru-RU" dirty="0" smtClean="0"/>
              <a:t>онлайн (по </a:t>
            </a:r>
            <a:r>
              <a:rPr lang="ru-RU" dirty="0"/>
              <a:t>математике </a:t>
            </a:r>
            <a:r>
              <a:rPr lang="ru-RU" dirty="0" smtClean="0"/>
              <a:t>есть </a:t>
            </a:r>
            <a:r>
              <a:rPr lang="ru-RU" dirty="0"/>
              <a:t>второй очный </a:t>
            </a:r>
            <a:r>
              <a:rPr lang="ru-RU" dirty="0" smtClean="0"/>
              <a:t>тур)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бесплатно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https://systematika.org/olimpiada/#</a:t>
            </a:r>
            <a:r>
              <a:rPr lang="en-US" dirty="0" smtClean="0">
                <a:hlinkClick r:id="rId2"/>
              </a:rPr>
              <a:t>primer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69111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Конкурс «Русский медвежонок</a:t>
            </a:r>
            <a:r>
              <a:rPr lang="ru-RU" b="1" dirty="0" smtClean="0"/>
              <a:t>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851922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русский язык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2-11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в ноябре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 </a:t>
            </a:r>
            <a:r>
              <a:rPr lang="ru-RU" dirty="0"/>
              <a:t>в школах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100 – 115 руб.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/>
              <a:t>https://</a:t>
            </a:r>
            <a:r>
              <a:rPr lang="ru-RU" dirty="0" err="1"/>
              <a:t>русскиймедвежонок.рф</a:t>
            </a:r>
            <a:r>
              <a:rPr lang="ru-RU" dirty="0"/>
              <a:t>/</a:t>
            </a:r>
            <a:r>
              <a:rPr lang="en-US" dirty="0"/>
              <a:t>tasks.htm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3319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Олимпиада «Дважды два»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математика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1-4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в феврале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 </a:t>
            </a:r>
            <a:r>
              <a:rPr lang="ru-RU" dirty="0"/>
              <a:t>в школах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</a:t>
            </a:r>
            <a:r>
              <a:rPr lang="ru-RU" dirty="0"/>
              <a:t> </a:t>
            </a:r>
            <a:r>
              <a:rPr lang="ru-RU" dirty="0" smtClean="0"/>
              <a:t>бесплатно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mathbaby.ru/olympiads/olimpiada-nachalnoy-shkoly/2021/usloviya-zadach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8383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Олимпиада «Бельчонок</a:t>
            </a:r>
            <a:r>
              <a:rPr lang="ru-RU" b="1" dirty="0" smtClean="0"/>
              <a:t>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математика, информатика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2-11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отборочный этап с октября по январь, заключительный этап в марте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 </a:t>
            </a:r>
            <a:r>
              <a:rPr lang="ru-RU" dirty="0"/>
              <a:t>отборочный этап </a:t>
            </a:r>
            <a:r>
              <a:rPr lang="ru-RU" dirty="0" smtClean="0"/>
              <a:t>–  </a:t>
            </a:r>
            <a:r>
              <a:rPr lang="ru-RU" dirty="0"/>
              <a:t>онлайн, </a:t>
            </a: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/>
              <a:t>заключительный </a:t>
            </a:r>
            <a:r>
              <a:rPr lang="ru-RU" dirty="0"/>
              <a:t>этап </a:t>
            </a:r>
            <a:r>
              <a:rPr lang="ru-RU" dirty="0" smtClean="0"/>
              <a:t>– </a:t>
            </a:r>
            <a:r>
              <a:rPr lang="ru-RU" dirty="0"/>
              <a:t>очно в Красноярске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бесплатно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https://dovuz.sfu-kras.ru/abiturientu-sfu/olimpiady/belchonok/actual/zadaniya-resheniya-i-kriterii-otsenivaniya-zaklyuchitelnogo-etapa-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38407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Олимпиады «Учи-</a:t>
            </a:r>
            <a:r>
              <a:rPr lang="ru-RU" b="1" dirty="0" err="1"/>
              <a:t>ру</a:t>
            </a:r>
            <a:r>
              <a:rPr lang="ru-RU" b="1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математика, русский язык, английский язык, окружающий мир, литература, экология, программирование, финансовая грамотность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 </a:t>
            </a:r>
            <a:r>
              <a:rPr lang="ru-RU" dirty="0" smtClean="0"/>
              <a:t>1-9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 </a:t>
            </a:r>
            <a:r>
              <a:rPr lang="ru-RU" dirty="0"/>
              <a:t>в течение всего года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Где проводится:</a:t>
            </a:r>
            <a:r>
              <a:rPr lang="ru-RU" dirty="0"/>
              <a:t> онлайн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Сколько стоит: </a:t>
            </a:r>
            <a:r>
              <a:rPr lang="ru-RU" dirty="0" smtClean="0"/>
              <a:t>бесплатно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https://uchi.ru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36036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/>
              <a:t>Олимпиады «</a:t>
            </a:r>
            <a:r>
              <a:rPr lang="ru-RU" b="1" dirty="0" err="1"/>
              <a:t>Меташколы</a:t>
            </a:r>
            <a:r>
              <a:rPr lang="ru-RU" b="1" dirty="0" smtClean="0"/>
              <a:t>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1" y="1286694"/>
            <a:ext cx="9807677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Предметы:</a:t>
            </a:r>
            <a:r>
              <a:rPr lang="ru-RU" dirty="0"/>
              <a:t> математика, русский язык, окружающий мир, иностранные языки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Какие классы участвуют:</a:t>
            </a:r>
            <a:r>
              <a:rPr lang="ru-RU" dirty="0"/>
              <a:t> </a:t>
            </a:r>
            <a:r>
              <a:rPr lang="ru-RU" dirty="0" smtClean="0"/>
              <a:t>1-9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/>
              <a:t>Когда проводится:</a:t>
            </a:r>
            <a:r>
              <a:rPr lang="ru-RU" dirty="0"/>
              <a:t> три раза в год </a:t>
            </a:r>
            <a:r>
              <a:rPr lang="ru-RU" dirty="0" smtClean="0"/>
              <a:t>– </a:t>
            </a:r>
            <a:r>
              <a:rPr lang="ru-RU" dirty="0"/>
              <a:t>осенью, зимой, весной. </a:t>
            </a:r>
            <a:r>
              <a:rPr lang="ru-RU" b="1" dirty="0" smtClean="0"/>
              <a:t>Ближайшие даты: </a:t>
            </a:r>
            <a:r>
              <a:rPr lang="ru-RU" dirty="0" smtClean="0"/>
              <a:t>окружающий мир – 16-19 марта 2023 года, русский язык – 20-28 марта 2023 года, математика – 22-30 апреля 2023 года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Где проводится: </a:t>
            </a:r>
            <a:r>
              <a:rPr lang="ru-RU" dirty="0" smtClean="0"/>
              <a:t>онлайн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Сколько </a:t>
            </a:r>
            <a:r>
              <a:rPr lang="ru-RU" b="1" dirty="0"/>
              <a:t>стоит: </a:t>
            </a:r>
            <a:r>
              <a:rPr lang="ru-RU" dirty="0" smtClean="0"/>
              <a:t>бесплатно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metaschool.ru/internet-kruzhok.php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486897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446</Words>
  <Application>Microsoft Office PowerPoint</Application>
  <PresentationFormat>Широкоэкранный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Тема Office</vt:lpstr>
      <vt:lpstr>Олимпиады, конкурсы проектов для младших школьников</vt:lpstr>
      <vt:lpstr>Всероссийские олимпиады</vt:lpstr>
      <vt:lpstr>Конкурс «Кенгуру»</vt:lpstr>
      <vt:lpstr>Олимпиады «Систематики»</vt:lpstr>
      <vt:lpstr>Конкурс «Русский медвежонок»</vt:lpstr>
      <vt:lpstr>Олимпиада «Дважды два»</vt:lpstr>
      <vt:lpstr>Олимпиада «Бельчонок»</vt:lpstr>
      <vt:lpstr>Олимпиады «Учи-ру»</vt:lpstr>
      <vt:lpstr>Олимпиады «Меташколы»</vt:lpstr>
      <vt:lpstr>Всероссийская олимпиада школьников</vt:lpstr>
      <vt:lpstr>«Музеи. Парки. Усадьбы»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Конкурсы исследовательских работ для младших школьников</dc:title>
  <dc:creator>User</dc:creator>
  <cp:lastModifiedBy>User</cp:lastModifiedBy>
  <cp:revision>13</cp:revision>
  <dcterms:created xsi:type="dcterms:W3CDTF">2023-04-05T16:59:40Z</dcterms:created>
  <dcterms:modified xsi:type="dcterms:W3CDTF">2023-04-05T19:36:26Z</dcterms:modified>
</cp:coreProperties>
</file>