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54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C23103F-8C17-481F-B7BB-ABBF12ECA5A9}" type="datetimeFigureOut">
              <a:rPr lang="ru-RU" smtClean="0"/>
              <a:t>15.04.2023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90D79C7-A3D9-4E9E-8D34-F43881A5A32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3103F-8C17-481F-B7BB-ABBF12ECA5A9}" type="datetimeFigureOut">
              <a:rPr lang="ru-RU" smtClean="0"/>
              <a:t>15.04.2023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D79C7-A3D9-4E9E-8D34-F43881A5A3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3103F-8C17-481F-B7BB-ABBF12ECA5A9}" type="datetimeFigureOut">
              <a:rPr lang="ru-RU" smtClean="0"/>
              <a:t>15.04.2023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D79C7-A3D9-4E9E-8D34-F43881A5A3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C23103F-8C17-481F-B7BB-ABBF12ECA5A9}" type="datetimeFigureOut">
              <a:rPr lang="ru-RU" smtClean="0"/>
              <a:t>15.04.2023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90D79C7-A3D9-4E9E-8D34-F43881A5A32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C23103F-8C17-481F-B7BB-ABBF12ECA5A9}" type="datetimeFigureOut">
              <a:rPr lang="ru-RU" smtClean="0"/>
              <a:t>15.04.2023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90D79C7-A3D9-4E9E-8D34-F43881A5A32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3103F-8C17-481F-B7BB-ABBF12ECA5A9}" type="datetimeFigureOut">
              <a:rPr lang="ru-RU" smtClean="0"/>
              <a:t>15.04.2023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D79C7-A3D9-4E9E-8D34-F43881A5A32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3103F-8C17-481F-B7BB-ABBF12ECA5A9}" type="datetimeFigureOut">
              <a:rPr lang="ru-RU" smtClean="0"/>
              <a:t>15.04.2023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D79C7-A3D9-4E9E-8D34-F43881A5A32F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C23103F-8C17-481F-B7BB-ABBF12ECA5A9}" type="datetimeFigureOut">
              <a:rPr lang="ru-RU" smtClean="0"/>
              <a:t>15.04.2023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90D79C7-A3D9-4E9E-8D34-F43881A5A32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3103F-8C17-481F-B7BB-ABBF12ECA5A9}" type="datetimeFigureOut">
              <a:rPr lang="ru-RU" smtClean="0"/>
              <a:t>15.04.2023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D79C7-A3D9-4E9E-8D34-F43881A5A3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C23103F-8C17-481F-B7BB-ABBF12ECA5A9}" type="datetimeFigureOut">
              <a:rPr lang="ru-RU" smtClean="0"/>
              <a:t>15.04.2023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90D79C7-A3D9-4E9E-8D34-F43881A5A32F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C23103F-8C17-481F-B7BB-ABBF12ECA5A9}" type="datetimeFigureOut">
              <a:rPr lang="ru-RU" smtClean="0"/>
              <a:t>15.04.2023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90D79C7-A3D9-4E9E-8D34-F43881A5A32F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C23103F-8C17-481F-B7BB-ABBF12ECA5A9}" type="datetimeFigureOut">
              <a:rPr lang="ru-RU" smtClean="0"/>
              <a:t>15.04.2023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90D79C7-A3D9-4E9E-8D34-F43881A5A32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/>
              <a:t>ПРЕДМЕТНО-РАЗВИВАЮЩАЯ СРЕДА УЧЕБНОГО КАБИНЕТА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19831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363272" cy="4873752"/>
          </a:xfrm>
        </p:spPr>
        <p:txBody>
          <a:bodyPr/>
          <a:lstStyle/>
          <a:p>
            <a:pPr marL="0" indent="0">
              <a:buNone/>
            </a:pPr>
            <a:r>
              <a:rPr lang="ru-RU" sz="3600" b="1" i="1" dirty="0" smtClean="0">
                <a:solidFill>
                  <a:schemeClr val="accent1"/>
                </a:solidFill>
              </a:rPr>
              <a:t>Предметно-развивающая </a:t>
            </a:r>
            <a:r>
              <a:rPr lang="ru-RU" sz="3600" b="1" i="1" dirty="0">
                <a:solidFill>
                  <a:schemeClr val="accent1"/>
                </a:solidFill>
              </a:rPr>
              <a:t>среда </a:t>
            </a:r>
            <a:r>
              <a:rPr lang="ru-RU" dirty="0"/>
              <a:t>– это комплекс эстетических, психолого-педагогических условий, необходимых для осуществления педагогического процесса, рационально организованный в пространстве и времени, насыщенный разнообразными предметами и игровыми материалами.</a:t>
            </a:r>
          </a:p>
        </p:txBody>
      </p:sp>
    </p:spTree>
    <p:extLst>
      <p:ext uri="{BB962C8B-B14F-4D97-AF65-F5344CB8AC3E}">
        <p14:creationId xmlns:p14="http://schemas.microsoft.com/office/powerpoint/2010/main" val="16921516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3200" b="1" i="1" dirty="0">
                <a:solidFill>
                  <a:schemeClr val="accent1"/>
                </a:solidFill>
              </a:rPr>
              <a:t>Учебная зона </a:t>
            </a:r>
            <a:r>
              <a:rPr lang="ru-RU" dirty="0"/>
              <a:t>- расположение парт, стулья трехуровневые регулируются; учительский стол; учебные доски: меловая, интерактивная; компьютер, мобильный телевизор и видеомагнитофон; шкафы. В них помещены книги, игрушки, рабочие тетради, принадлежности для уроков ИЗО и технологии. Пространство должно сочетать строгость и комфорт.</a:t>
            </a:r>
          </a:p>
        </p:txBody>
      </p:sp>
    </p:spTree>
    <p:extLst>
      <p:ext uri="{BB962C8B-B14F-4D97-AF65-F5344CB8AC3E}">
        <p14:creationId xmlns:p14="http://schemas.microsoft.com/office/powerpoint/2010/main" val="9356869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3200" b="1" i="1" dirty="0">
                <a:solidFill>
                  <a:schemeClr val="accent1"/>
                </a:solidFill>
              </a:rPr>
              <a:t>Информационная зона </a:t>
            </a:r>
            <a:r>
              <a:rPr lang="ru-RU" dirty="0"/>
              <a:t>- располагается по периметру кабинета и представлена стендами на стенах. Содержание стендов отражает жизнь России, края, города, класса, информации для родителей. На стендах размещаются детские творческие работы.</a:t>
            </a:r>
          </a:p>
        </p:txBody>
      </p:sp>
    </p:spTree>
    <p:extLst>
      <p:ext uri="{BB962C8B-B14F-4D97-AF65-F5344CB8AC3E}">
        <p14:creationId xmlns:p14="http://schemas.microsoft.com/office/powerpoint/2010/main" val="4619048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3200" b="1" i="1" dirty="0">
                <a:solidFill>
                  <a:schemeClr val="accent1"/>
                </a:solidFill>
              </a:rPr>
              <a:t>Игровая зона </a:t>
            </a:r>
            <a:r>
              <a:rPr lang="ru-RU" dirty="0"/>
              <a:t>- располагается мягкая мебель, журнальный столик, детские игрушки и игры. Организация и использование игровой зоны является необходимым условием для сохранения и улучшения здоровья младших школьников.</a:t>
            </a:r>
          </a:p>
        </p:txBody>
      </p:sp>
    </p:spTree>
    <p:extLst>
      <p:ext uri="{BB962C8B-B14F-4D97-AF65-F5344CB8AC3E}">
        <p14:creationId xmlns:p14="http://schemas.microsoft.com/office/powerpoint/2010/main" val="19053241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3200" b="1" i="1" dirty="0">
                <a:solidFill>
                  <a:schemeClr val="accent1"/>
                </a:solidFill>
              </a:rPr>
              <a:t>Зеленая (природная) зона</a:t>
            </a:r>
            <a:r>
              <a:rPr lang="ru-RU" dirty="0"/>
              <a:t>: -многообразие декоративных цветов, желательно в отдельно отведенном месте; -информационные карты о цветах (название цветка, семейство и т.д.). !Если в классе много цветов, это позволяет воспитывать трудолюбие детей, ухаживающих за ними, любовь и уважение к природе.</a:t>
            </a:r>
          </a:p>
        </p:txBody>
      </p:sp>
    </p:spTree>
    <p:extLst>
      <p:ext uri="{BB962C8B-B14F-4D97-AF65-F5344CB8AC3E}">
        <p14:creationId xmlns:p14="http://schemas.microsoft.com/office/powerpoint/2010/main" val="40442230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3200" b="1" i="1" dirty="0">
                <a:solidFill>
                  <a:schemeClr val="accent1"/>
                </a:solidFill>
              </a:rPr>
              <a:t>Санитарно-гигиеническая (бытовая) зона </a:t>
            </a:r>
            <a:r>
              <a:rPr lang="ru-RU" dirty="0"/>
              <a:t>- расположен умывальник, набор для ванных комнат (зеркало, полка и др.) и необходимые предметы для формирования навыков личной гигиены. Наличие уголка здорового образа жизни.</a:t>
            </a:r>
          </a:p>
        </p:txBody>
      </p:sp>
    </p:spTree>
    <p:extLst>
      <p:ext uri="{BB962C8B-B14F-4D97-AF65-F5344CB8AC3E}">
        <p14:creationId xmlns:p14="http://schemas.microsoft.com/office/powerpoint/2010/main" val="41502117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67744" y="2204864"/>
            <a:ext cx="6172200" cy="1894362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Спасибо за внимание!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474920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</TotalTime>
  <Words>246</Words>
  <Application>Microsoft Office PowerPoint</Application>
  <PresentationFormat>Экран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Эркер</vt:lpstr>
      <vt:lpstr>ПРЕДМЕТНО-РАЗВИВАЮЩАЯ СРЕДА УЧЕБНОГО КАБИНЕТА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ПРЕДМЕТНО-РАЗВИВАЮЩАЯ СРЕДА УЧЕБНОГО КАБИНЕТА</dc:title>
  <dc:creator>999</dc:creator>
  <cp:lastModifiedBy>999</cp:lastModifiedBy>
  <cp:revision>1</cp:revision>
  <dcterms:created xsi:type="dcterms:W3CDTF">2023-04-14T21:53:50Z</dcterms:created>
  <dcterms:modified xsi:type="dcterms:W3CDTF">2023-04-14T22:00:12Z</dcterms:modified>
</cp:coreProperties>
</file>